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83" r:id="rId1"/>
  </p:sldMasterIdLst>
  <p:notesMasterIdLst>
    <p:notesMasterId r:id="rId28"/>
  </p:notesMasterIdLst>
  <p:sldIdLst>
    <p:sldId id="256" r:id="rId2"/>
    <p:sldId id="309" r:id="rId3"/>
    <p:sldId id="312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79" r:id="rId19"/>
    <p:sldId id="280" r:id="rId20"/>
    <p:sldId id="284" r:id="rId21"/>
    <p:sldId id="299" r:id="rId22"/>
    <p:sldId id="300" r:id="rId23"/>
    <p:sldId id="301" r:id="rId24"/>
    <p:sldId id="302" r:id="rId25"/>
    <p:sldId id="303" r:id="rId26"/>
    <p:sldId id="30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7FCE3-57E1-435F-8341-6C2DA73A0F97}" v="1" dt="2026-03-09T21:28:45.7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2" d="100"/>
          <a:sy n="82" d="100"/>
        </p:scale>
        <p:origin x="7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dimir Geraseev Junior" userId="2bf59f599089f9ce" providerId="LiveId" clId="{5D50AA7C-7963-4235-843E-FB12B3E6AC7D}"/>
    <pc:docChg chg="undo custSel addSld delSld modSld sldOrd">
      <pc:chgData name="Vladimir Geraseev Junior" userId="2bf59f599089f9ce" providerId="LiveId" clId="{5D50AA7C-7963-4235-843E-FB12B3E6AC7D}" dt="2026-03-09T21:35:37.122" v="429" actId="47"/>
      <pc:docMkLst>
        <pc:docMk/>
      </pc:docMkLst>
      <pc:sldChg chg="modSp mod">
        <pc:chgData name="Vladimir Geraseev Junior" userId="2bf59f599089f9ce" providerId="LiveId" clId="{5D50AA7C-7963-4235-843E-FB12B3E6AC7D}" dt="2026-02-09T18:06:53.735" v="35" actId="122"/>
        <pc:sldMkLst>
          <pc:docMk/>
          <pc:sldMk cId="0" sldId="256"/>
        </pc:sldMkLst>
        <pc:spChg chg="mod">
          <ac:chgData name="Vladimir Geraseev Junior" userId="2bf59f599089f9ce" providerId="LiveId" clId="{5D50AA7C-7963-4235-843E-FB12B3E6AC7D}" dt="2026-02-09T18:06:53.735" v="35" actId="122"/>
          <ac:spMkLst>
            <pc:docMk/>
            <pc:sldMk cId="0" sldId="256"/>
            <ac:spMk id="66" creationId="{00000000-0000-0000-0000-000000000000}"/>
          </ac:spMkLst>
        </pc:spChg>
      </pc:sldChg>
      <pc:sldChg chg="add del">
        <pc:chgData name="Vladimir Geraseev Junior" userId="2bf59f599089f9ce" providerId="LiveId" clId="{5D50AA7C-7963-4235-843E-FB12B3E6AC7D}" dt="2026-03-09T21:30:38.010" v="373" actId="47"/>
        <pc:sldMkLst>
          <pc:docMk/>
          <pc:sldMk cId="0" sldId="258"/>
        </pc:sldMkLst>
      </pc:sldChg>
      <pc:sldChg chg="add del">
        <pc:chgData name="Vladimir Geraseev Junior" userId="2bf59f599089f9ce" providerId="LiveId" clId="{5D50AA7C-7963-4235-843E-FB12B3E6AC7D}" dt="2026-03-09T21:35:12.225" v="425" actId="47"/>
        <pc:sldMkLst>
          <pc:docMk/>
          <pc:sldMk cId="0" sldId="259"/>
        </pc:sldMkLst>
      </pc:sldChg>
      <pc:sldChg chg="add del">
        <pc:chgData name="Vladimir Geraseev Junior" userId="2bf59f599089f9ce" providerId="LiveId" clId="{5D50AA7C-7963-4235-843E-FB12B3E6AC7D}" dt="2026-03-09T21:35:13.661" v="426" actId="47"/>
        <pc:sldMkLst>
          <pc:docMk/>
          <pc:sldMk cId="0" sldId="260"/>
        </pc:sldMkLst>
      </pc:sldChg>
      <pc:sldChg chg="modSp add mod">
        <pc:chgData name="Vladimir Geraseev Junior" userId="2bf59f599089f9ce" providerId="LiveId" clId="{5D50AA7C-7963-4235-843E-FB12B3E6AC7D}" dt="2026-03-09T21:30:56.641" v="375" actId="14100"/>
        <pc:sldMkLst>
          <pc:docMk/>
          <pc:sldMk cId="0" sldId="261"/>
        </pc:sldMkLst>
        <pc:spChg chg="mod">
          <ac:chgData name="Vladimir Geraseev Junior" userId="2bf59f599089f9ce" providerId="LiveId" clId="{5D50AA7C-7963-4235-843E-FB12B3E6AC7D}" dt="2026-03-09T21:30:56.641" v="375" actId="14100"/>
          <ac:spMkLst>
            <pc:docMk/>
            <pc:sldMk cId="0" sldId="261"/>
            <ac:spMk id="2" creationId="{00000000-0000-0000-0000-000000000000}"/>
          </ac:spMkLst>
        </pc:spChg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262"/>
        </pc:sldMkLst>
      </pc:sldChg>
      <pc:sldChg chg="add del">
        <pc:chgData name="Vladimir Geraseev Junior" userId="2bf59f599089f9ce" providerId="LiveId" clId="{5D50AA7C-7963-4235-843E-FB12B3E6AC7D}" dt="2026-03-09T21:31:07.172" v="376" actId="47"/>
        <pc:sldMkLst>
          <pc:docMk/>
          <pc:sldMk cId="0" sldId="263"/>
        </pc:sldMkLst>
      </pc:sldChg>
      <pc:sldChg chg="add del">
        <pc:chgData name="Vladimir Geraseev Junior" userId="2bf59f599089f9ce" providerId="LiveId" clId="{5D50AA7C-7963-4235-843E-FB12B3E6AC7D}" dt="2026-03-09T21:31:09.117" v="377" actId="47"/>
        <pc:sldMkLst>
          <pc:docMk/>
          <pc:sldMk cId="0" sldId="264"/>
        </pc:sldMkLst>
      </pc:sldChg>
      <pc:sldChg chg="modSp add mod">
        <pc:chgData name="Vladimir Geraseev Junior" userId="2bf59f599089f9ce" providerId="LiveId" clId="{5D50AA7C-7963-4235-843E-FB12B3E6AC7D}" dt="2026-03-09T21:31:21.093" v="378" actId="1076"/>
        <pc:sldMkLst>
          <pc:docMk/>
          <pc:sldMk cId="0" sldId="265"/>
        </pc:sldMkLst>
        <pc:spChg chg="mod">
          <ac:chgData name="Vladimir Geraseev Junior" userId="2bf59f599089f9ce" providerId="LiveId" clId="{5D50AA7C-7963-4235-843E-FB12B3E6AC7D}" dt="2026-03-09T21:31:21.093" v="378" actId="1076"/>
          <ac:spMkLst>
            <pc:docMk/>
            <pc:sldMk cId="0" sldId="265"/>
            <ac:spMk id="2" creationId="{00000000-0000-0000-0000-000000000000}"/>
          </ac:spMkLst>
        </pc:spChg>
      </pc:sldChg>
      <pc:sldChg chg="modSp add mod">
        <pc:chgData name="Vladimir Geraseev Junior" userId="2bf59f599089f9ce" providerId="LiveId" clId="{5D50AA7C-7963-4235-843E-FB12B3E6AC7D}" dt="2026-03-09T21:31:30.098" v="380" actId="1076"/>
        <pc:sldMkLst>
          <pc:docMk/>
          <pc:sldMk cId="0" sldId="266"/>
        </pc:sldMkLst>
        <pc:spChg chg="mod">
          <ac:chgData name="Vladimir Geraseev Junior" userId="2bf59f599089f9ce" providerId="LiveId" clId="{5D50AA7C-7963-4235-843E-FB12B3E6AC7D}" dt="2026-03-09T21:31:30.098" v="380" actId="1076"/>
          <ac:spMkLst>
            <pc:docMk/>
            <pc:sldMk cId="0" sldId="266"/>
            <ac:spMk id="2" creationId="{00000000-0000-0000-0000-000000000000}"/>
          </ac:spMkLst>
        </pc:spChg>
      </pc:sldChg>
      <pc:sldChg chg="modSp add mod">
        <pc:chgData name="Vladimir Geraseev Junior" userId="2bf59f599089f9ce" providerId="LiveId" clId="{5D50AA7C-7963-4235-843E-FB12B3E6AC7D}" dt="2026-03-09T21:31:25.463" v="379" actId="1076"/>
        <pc:sldMkLst>
          <pc:docMk/>
          <pc:sldMk cId="0" sldId="267"/>
        </pc:sldMkLst>
        <pc:picChg chg="mod">
          <ac:chgData name="Vladimir Geraseev Junior" userId="2bf59f599089f9ce" providerId="LiveId" clId="{5D50AA7C-7963-4235-843E-FB12B3E6AC7D}" dt="2026-03-09T21:31:25.463" v="379" actId="1076"/>
          <ac:picMkLst>
            <pc:docMk/>
            <pc:sldMk cId="0" sldId="267"/>
            <ac:picMk id="3" creationId="{00000000-0000-0000-0000-000000000000}"/>
          </ac:picMkLst>
        </pc:picChg>
      </pc:sldChg>
      <pc:sldChg chg="modSp add mod">
        <pc:chgData name="Vladimir Geraseev Junior" userId="2bf59f599089f9ce" providerId="LiveId" clId="{5D50AA7C-7963-4235-843E-FB12B3E6AC7D}" dt="2026-03-09T21:31:40.263" v="382" actId="14100"/>
        <pc:sldMkLst>
          <pc:docMk/>
          <pc:sldMk cId="0" sldId="268"/>
        </pc:sldMkLst>
        <pc:spChg chg="mod">
          <ac:chgData name="Vladimir Geraseev Junior" userId="2bf59f599089f9ce" providerId="LiveId" clId="{5D50AA7C-7963-4235-843E-FB12B3E6AC7D}" dt="2026-03-09T21:31:40.263" v="382" actId="14100"/>
          <ac:spMkLst>
            <pc:docMk/>
            <pc:sldMk cId="0" sldId="268"/>
            <ac:spMk id="2" creationId="{00000000-0000-0000-0000-000000000000}"/>
          </ac:spMkLst>
        </pc:spChg>
      </pc:sldChg>
      <pc:sldChg chg="modSp add mod">
        <pc:chgData name="Vladimir Geraseev Junior" userId="2bf59f599089f9ce" providerId="LiveId" clId="{5D50AA7C-7963-4235-843E-FB12B3E6AC7D}" dt="2026-03-09T21:31:48.723" v="384" actId="1076"/>
        <pc:sldMkLst>
          <pc:docMk/>
          <pc:sldMk cId="0" sldId="269"/>
        </pc:sldMkLst>
        <pc:spChg chg="mod">
          <ac:chgData name="Vladimir Geraseev Junior" userId="2bf59f599089f9ce" providerId="LiveId" clId="{5D50AA7C-7963-4235-843E-FB12B3E6AC7D}" dt="2026-03-09T21:31:48.723" v="384" actId="1076"/>
          <ac:spMkLst>
            <pc:docMk/>
            <pc:sldMk cId="0" sldId="269"/>
            <ac:spMk id="3" creationId="{00000000-0000-0000-0000-000000000000}"/>
          </ac:spMkLst>
        </pc:spChg>
      </pc:sldChg>
      <pc:sldChg chg="modSp add mod">
        <pc:chgData name="Vladimir Geraseev Junior" userId="2bf59f599089f9ce" providerId="LiveId" clId="{5D50AA7C-7963-4235-843E-FB12B3E6AC7D}" dt="2026-03-09T21:32:00.802" v="386" actId="1076"/>
        <pc:sldMkLst>
          <pc:docMk/>
          <pc:sldMk cId="0" sldId="270"/>
        </pc:sldMkLst>
        <pc:picChg chg="mod">
          <ac:chgData name="Vladimir Geraseev Junior" userId="2bf59f599089f9ce" providerId="LiveId" clId="{5D50AA7C-7963-4235-843E-FB12B3E6AC7D}" dt="2026-03-09T21:32:00.802" v="386" actId="1076"/>
          <ac:picMkLst>
            <pc:docMk/>
            <pc:sldMk cId="0" sldId="270"/>
            <ac:picMk id="2" creationId="{00000000-0000-0000-0000-000000000000}"/>
          </ac:picMkLst>
        </pc:picChg>
      </pc:sldChg>
      <pc:sldChg chg="modSp add mod">
        <pc:chgData name="Vladimir Geraseev Junior" userId="2bf59f599089f9ce" providerId="LiveId" clId="{5D50AA7C-7963-4235-843E-FB12B3E6AC7D}" dt="2026-03-09T21:35:03" v="424" actId="1076"/>
        <pc:sldMkLst>
          <pc:docMk/>
          <pc:sldMk cId="0" sldId="271"/>
        </pc:sldMkLst>
        <pc:spChg chg="mod">
          <ac:chgData name="Vladimir Geraseev Junior" userId="2bf59f599089f9ce" providerId="LiveId" clId="{5D50AA7C-7963-4235-843E-FB12B3E6AC7D}" dt="2026-03-09T21:32:12.248" v="388" actId="1076"/>
          <ac:spMkLst>
            <pc:docMk/>
            <pc:sldMk cId="0" sldId="271"/>
            <ac:spMk id="2" creationId="{00000000-0000-0000-0000-000000000000}"/>
          </ac:spMkLst>
        </pc:spChg>
        <pc:picChg chg="mod">
          <ac:chgData name="Vladimir Geraseev Junior" userId="2bf59f599089f9ce" providerId="LiveId" clId="{5D50AA7C-7963-4235-843E-FB12B3E6AC7D}" dt="2026-03-09T21:35:03" v="424" actId="1076"/>
          <ac:picMkLst>
            <pc:docMk/>
            <pc:sldMk cId="0" sldId="271"/>
            <ac:picMk id="3" creationId="{00000000-0000-0000-0000-000000000000}"/>
          </ac:picMkLst>
        </pc:picChg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272"/>
        </pc:sldMkLst>
      </pc:sldChg>
      <pc:sldChg chg="modSp add mod">
        <pc:chgData name="Vladimir Geraseev Junior" userId="2bf59f599089f9ce" providerId="LiveId" clId="{5D50AA7C-7963-4235-843E-FB12B3E6AC7D}" dt="2026-03-09T21:32:25.287" v="390" actId="14100"/>
        <pc:sldMkLst>
          <pc:docMk/>
          <pc:sldMk cId="0" sldId="273"/>
        </pc:sldMkLst>
        <pc:spChg chg="mod">
          <ac:chgData name="Vladimir Geraseev Junior" userId="2bf59f599089f9ce" providerId="LiveId" clId="{5D50AA7C-7963-4235-843E-FB12B3E6AC7D}" dt="2026-03-09T21:32:25.287" v="390" actId="14100"/>
          <ac:spMkLst>
            <pc:docMk/>
            <pc:sldMk cId="0" sldId="273"/>
            <ac:spMk id="26" creationId="{00000000-0000-0000-0000-000000000000}"/>
          </ac:spMkLst>
        </pc:spChg>
      </pc:sldChg>
      <pc:sldChg chg="add del">
        <pc:chgData name="Vladimir Geraseev Junior" userId="2bf59f599089f9ce" providerId="LiveId" clId="{5D50AA7C-7963-4235-843E-FB12B3E6AC7D}" dt="2026-03-09T21:32:30.714" v="391" actId="47"/>
        <pc:sldMkLst>
          <pc:docMk/>
          <pc:sldMk cId="0" sldId="274"/>
        </pc:sldMkLst>
      </pc:sldChg>
      <pc:sldChg chg="modSp add mod">
        <pc:chgData name="Vladimir Geraseev Junior" userId="2bf59f599089f9ce" providerId="LiveId" clId="{5D50AA7C-7963-4235-843E-FB12B3E6AC7D}" dt="2026-03-09T21:34:53.916" v="423" actId="20577"/>
        <pc:sldMkLst>
          <pc:docMk/>
          <pc:sldMk cId="0" sldId="275"/>
        </pc:sldMkLst>
        <pc:spChg chg="mod">
          <ac:chgData name="Vladimir Geraseev Junior" userId="2bf59f599089f9ce" providerId="LiveId" clId="{5D50AA7C-7963-4235-843E-FB12B3E6AC7D}" dt="2026-03-09T21:34:53.916" v="423" actId="20577"/>
          <ac:spMkLst>
            <pc:docMk/>
            <pc:sldMk cId="0" sldId="275"/>
            <ac:spMk id="2" creationId="{00000000-0000-0000-0000-000000000000}"/>
          </ac:spMkLst>
        </pc:spChg>
        <pc:spChg chg="mod">
          <ac:chgData name="Vladimir Geraseev Junior" userId="2bf59f599089f9ce" providerId="LiveId" clId="{5D50AA7C-7963-4235-843E-FB12B3E6AC7D}" dt="2026-03-09T21:32:36.949" v="393" actId="14100"/>
          <ac:spMkLst>
            <pc:docMk/>
            <pc:sldMk cId="0" sldId="275"/>
            <ac:spMk id="3" creationId="{00000000-0000-0000-0000-000000000000}"/>
          </ac:spMkLst>
        </pc:spChg>
        <pc:picChg chg="mod">
          <ac:chgData name="Vladimir Geraseev Junior" userId="2bf59f599089f9ce" providerId="LiveId" clId="{5D50AA7C-7963-4235-843E-FB12B3E6AC7D}" dt="2026-03-09T21:34:49.073" v="422" actId="1076"/>
          <ac:picMkLst>
            <pc:docMk/>
            <pc:sldMk cId="0" sldId="275"/>
            <ac:picMk id="4" creationId="{00000000-0000-0000-0000-000000000000}"/>
          </ac:picMkLst>
        </pc:picChg>
      </pc:sldChg>
      <pc:sldChg chg="addSp delSp modSp add mod">
        <pc:chgData name="Vladimir Geraseev Junior" userId="2bf59f599089f9ce" providerId="LiveId" clId="{5D50AA7C-7963-4235-843E-FB12B3E6AC7D}" dt="2026-03-09T21:33:25.867" v="407" actId="1076"/>
        <pc:sldMkLst>
          <pc:docMk/>
          <pc:sldMk cId="0" sldId="276"/>
        </pc:sldMkLst>
        <pc:spChg chg="mod">
          <ac:chgData name="Vladimir Geraseev Junior" userId="2bf59f599089f9ce" providerId="LiveId" clId="{5D50AA7C-7963-4235-843E-FB12B3E6AC7D}" dt="2026-03-09T21:32:47.875" v="396" actId="1076"/>
          <ac:spMkLst>
            <pc:docMk/>
            <pc:sldMk cId="0" sldId="276"/>
            <ac:spMk id="2" creationId="{00000000-0000-0000-0000-000000000000}"/>
          </ac:spMkLst>
        </pc:spChg>
        <pc:spChg chg="mod">
          <ac:chgData name="Vladimir Geraseev Junior" userId="2bf59f599089f9ce" providerId="LiveId" clId="{5D50AA7C-7963-4235-843E-FB12B3E6AC7D}" dt="2026-03-09T21:32:45.236" v="395" actId="14100"/>
          <ac:spMkLst>
            <pc:docMk/>
            <pc:sldMk cId="0" sldId="276"/>
            <ac:spMk id="3" creationId="{00000000-0000-0000-0000-000000000000}"/>
          </ac:spMkLst>
        </pc:spChg>
        <pc:spChg chg="del mod topLvl">
          <ac:chgData name="Vladimir Geraseev Junior" userId="2bf59f599089f9ce" providerId="LiveId" clId="{5D50AA7C-7963-4235-843E-FB12B3E6AC7D}" dt="2026-03-09T21:33:22.893" v="406" actId="478"/>
          <ac:spMkLst>
            <pc:docMk/>
            <pc:sldMk cId="0" sldId="276"/>
            <ac:spMk id="7" creationId="{00000000-0000-0000-0000-000000000000}"/>
          </ac:spMkLst>
        </pc:spChg>
        <pc:grpChg chg="add del mod">
          <ac:chgData name="Vladimir Geraseev Junior" userId="2bf59f599089f9ce" providerId="LiveId" clId="{5D50AA7C-7963-4235-843E-FB12B3E6AC7D}" dt="2026-03-09T21:33:19.069" v="404" actId="165"/>
          <ac:grpSpMkLst>
            <pc:docMk/>
            <pc:sldMk cId="0" sldId="276"/>
            <ac:grpSpMk id="4" creationId="{00000000-0000-0000-0000-000000000000}"/>
          </ac:grpSpMkLst>
        </pc:grpChg>
        <pc:picChg chg="del mod topLvl">
          <ac:chgData name="Vladimir Geraseev Junior" userId="2bf59f599089f9ce" providerId="LiveId" clId="{5D50AA7C-7963-4235-843E-FB12B3E6AC7D}" dt="2026-03-09T21:33:21.208" v="405" actId="478"/>
          <ac:picMkLst>
            <pc:docMk/>
            <pc:sldMk cId="0" sldId="276"/>
            <ac:picMk id="5" creationId="{00000000-0000-0000-0000-000000000000}"/>
          </ac:picMkLst>
        </pc:picChg>
        <pc:picChg chg="del">
          <ac:chgData name="Vladimir Geraseev Junior" userId="2bf59f599089f9ce" providerId="LiveId" clId="{5D50AA7C-7963-4235-843E-FB12B3E6AC7D}" dt="2026-03-09T21:32:58.109" v="400" actId="478"/>
          <ac:picMkLst>
            <pc:docMk/>
            <pc:sldMk cId="0" sldId="276"/>
            <ac:picMk id="6" creationId="{00000000-0000-0000-0000-000000000000}"/>
          </ac:picMkLst>
        </pc:picChg>
        <pc:picChg chg="mod topLvl">
          <ac:chgData name="Vladimir Geraseev Junior" userId="2bf59f599089f9ce" providerId="LiveId" clId="{5D50AA7C-7963-4235-843E-FB12B3E6AC7D}" dt="2026-03-09T21:33:25.867" v="407" actId="1076"/>
          <ac:picMkLst>
            <pc:docMk/>
            <pc:sldMk cId="0" sldId="276"/>
            <ac:picMk id="8" creationId="{00000000-0000-0000-0000-000000000000}"/>
          </ac:picMkLst>
        </pc:picChg>
      </pc:sldChg>
      <pc:sldChg chg="modSp add mod">
        <pc:chgData name="Vladimir Geraseev Junior" userId="2bf59f599089f9ce" providerId="LiveId" clId="{5D50AA7C-7963-4235-843E-FB12B3E6AC7D}" dt="2026-03-09T21:33:32.274" v="408" actId="1076"/>
        <pc:sldMkLst>
          <pc:docMk/>
          <pc:sldMk cId="0" sldId="277"/>
        </pc:sldMkLst>
        <pc:spChg chg="mod">
          <ac:chgData name="Vladimir Geraseev Junior" userId="2bf59f599089f9ce" providerId="LiveId" clId="{5D50AA7C-7963-4235-843E-FB12B3E6AC7D}" dt="2026-03-09T21:33:32.274" v="408" actId="1076"/>
          <ac:spMkLst>
            <pc:docMk/>
            <pc:sldMk cId="0" sldId="277"/>
            <ac:spMk id="2" creationId="{00000000-0000-0000-0000-000000000000}"/>
          </ac:spMkLst>
        </pc:spChg>
      </pc:sldChg>
      <pc:sldChg chg="add del">
        <pc:chgData name="Vladimir Geraseev Junior" userId="2bf59f599089f9ce" providerId="LiveId" clId="{5D50AA7C-7963-4235-843E-FB12B3E6AC7D}" dt="2026-03-09T21:33:37.151" v="409" actId="47"/>
        <pc:sldMkLst>
          <pc:docMk/>
          <pc:sldMk cId="0" sldId="278"/>
        </pc:sldMkLst>
      </pc:sldChg>
      <pc:sldChg chg="modSp add mod">
        <pc:chgData name="Vladimir Geraseev Junior" userId="2bf59f599089f9ce" providerId="LiveId" clId="{5D50AA7C-7963-4235-843E-FB12B3E6AC7D}" dt="2026-03-09T21:33:40.534" v="410" actId="1076"/>
        <pc:sldMkLst>
          <pc:docMk/>
          <pc:sldMk cId="0" sldId="279"/>
        </pc:sldMkLst>
        <pc:spChg chg="mod">
          <ac:chgData name="Vladimir Geraseev Junior" userId="2bf59f599089f9ce" providerId="LiveId" clId="{5D50AA7C-7963-4235-843E-FB12B3E6AC7D}" dt="2026-03-09T21:33:40.534" v="410" actId="1076"/>
          <ac:spMkLst>
            <pc:docMk/>
            <pc:sldMk cId="0" sldId="279"/>
            <ac:spMk id="7" creationId="{00000000-0000-0000-0000-000000000000}"/>
          </ac:spMkLst>
        </pc:spChg>
      </pc:sldChg>
      <pc:sldChg chg="modSp add mod">
        <pc:chgData name="Vladimir Geraseev Junior" userId="2bf59f599089f9ce" providerId="LiveId" clId="{5D50AA7C-7963-4235-843E-FB12B3E6AC7D}" dt="2026-03-09T21:33:44.282" v="411" actId="1076"/>
        <pc:sldMkLst>
          <pc:docMk/>
          <pc:sldMk cId="0" sldId="280"/>
        </pc:sldMkLst>
        <pc:spChg chg="mod">
          <ac:chgData name="Vladimir Geraseev Junior" userId="2bf59f599089f9ce" providerId="LiveId" clId="{5D50AA7C-7963-4235-843E-FB12B3E6AC7D}" dt="2026-03-09T21:33:44.282" v="411" actId="1076"/>
          <ac:spMkLst>
            <pc:docMk/>
            <pc:sldMk cId="0" sldId="280"/>
            <ac:spMk id="2" creationId="{00000000-0000-0000-0000-000000000000}"/>
          </ac:spMkLst>
        </pc:spChg>
      </pc:sldChg>
      <pc:sldChg chg="add del">
        <pc:chgData name="Vladimir Geraseev Junior" userId="2bf59f599089f9ce" providerId="LiveId" clId="{5D50AA7C-7963-4235-843E-FB12B3E6AC7D}" dt="2026-03-09T21:35:30.331" v="428" actId="47"/>
        <pc:sldMkLst>
          <pc:docMk/>
          <pc:sldMk cId="4217040370" sldId="281"/>
        </pc:sldMkLst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284"/>
        </pc:sldMkLst>
      </pc:sldChg>
      <pc:sldChg chg="add del">
        <pc:chgData name="Vladimir Geraseev Junior" userId="2bf59f599089f9ce" providerId="LiveId" clId="{5D50AA7C-7963-4235-843E-FB12B3E6AC7D}" dt="2026-03-09T21:33:48.343" v="412" actId="47"/>
        <pc:sldMkLst>
          <pc:docMk/>
          <pc:sldMk cId="0" sldId="285"/>
        </pc:sldMkLst>
      </pc:sldChg>
      <pc:sldChg chg="add del">
        <pc:chgData name="Vladimir Geraseev Junior" userId="2bf59f599089f9ce" providerId="LiveId" clId="{5D50AA7C-7963-4235-843E-FB12B3E6AC7D}" dt="2026-03-09T21:33:57.181" v="413" actId="47"/>
        <pc:sldMkLst>
          <pc:docMk/>
          <pc:sldMk cId="0" sldId="292"/>
        </pc:sldMkLst>
      </pc:sldChg>
      <pc:sldChg chg="add del">
        <pc:chgData name="Vladimir Geraseev Junior" userId="2bf59f599089f9ce" providerId="LiveId" clId="{5D50AA7C-7963-4235-843E-FB12B3E6AC7D}" dt="2026-03-09T21:33:58.708" v="414" actId="47"/>
        <pc:sldMkLst>
          <pc:docMk/>
          <pc:sldMk cId="0" sldId="293"/>
        </pc:sldMkLst>
      </pc:sldChg>
      <pc:sldChg chg="add del">
        <pc:chgData name="Vladimir Geraseev Junior" userId="2bf59f599089f9ce" providerId="LiveId" clId="{5D50AA7C-7963-4235-843E-FB12B3E6AC7D}" dt="2026-03-09T21:34:00.394" v="415" actId="47"/>
        <pc:sldMkLst>
          <pc:docMk/>
          <pc:sldMk cId="0" sldId="294"/>
        </pc:sldMkLst>
      </pc:sldChg>
      <pc:sldChg chg="modSp add del mod">
        <pc:chgData name="Vladimir Geraseev Junior" userId="2bf59f599089f9ce" providerId="LiveId" clId="{5D50AA7C-7963-4235-843E-FB12B3E6AC7D}" dt="2026-03-09T21:34:07.714" v="417" actId="47"/>
        <pc:sldMkLst>
          <pc:docMk/>
          <pc:sldMk cId="0" sldId="298"/>
        </pc:sldMkLst>
        <pc:picChg chg="mod">
          <ac:chgData name="Vladimir Geraseev Junior" userId="2bf59f599089f9ce" providerId="LiveId" clId="{5D50AA7C-7963-4235-843E-FB12B3E6AC7D}" dt="2026-03-09T21:34:05.984" v="416" actId="1076"/>
          <ac:picMkLst>
            <pc:docMk/>
            <pc:sldMk cId="0" sldId="298"/>
            <ac:picMk id="4" creationId="{00000000-0000-0000-0000-000000000000}"/>
          </ac:picMkLst>
        </pc:picChg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299"/>
        </pc:sldMkLst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300"/>
        </pc:sldMkLst>
      </pc:sldChg>
      <pc:sldChg chg="delSp add mod">
        <pc:chgData name="Vladimir Geraseev Junior" userId="2bf59f599089f9ce" providerId="LiveId" clId="{5D50AA7C-7963-4235-843E-FB12B3E6AC7D}" dt="2026-03-09T21:34:24.072" v="418" actId="478"/>
        <pc:sldMkLst>
          <pc:docMk/>
          <pc:sldMk cId="0" sldId="301"/>
        </pc:sldMkLst>
        <pc:picChg chg="del">
          <ac:chgData name="Vladimir Geraseev Junior" userId="2bf59f599089f9ce" providerId="LiveId" clId="{5D50AA7C-7963-4235-843E-FB12B3E6AC7D}" dt="2026-03-09T21:34:24.072" v="418" actId="478"/>
          <ac:picMkLst>
            <pc:docMk/>
            <pc:sldMk cId="0" sldId="301"/>
            <ac:picMk id="4" creationId="{00000000-0000-0000-0000-000000000000}"/>
          </ac:picMkLst>
        </pc:picChg>
      </pc:sldChg>
      <pc:sldChg chg="delSp add mod">
        <pc:chgData name="Vladimir Geraseev Junior" userId="2bf59f599089f9ce" providerId="LiveId" clId="{5D50AA7C-7963-4235-843E-FB12B3E6AC7D}" dt="2026-03-09T21:34:26.619" v="419" actId="478"/>
        <pc:sldMkLst>
          <pc:docMk/>
          <pc:sldMk cId="0" sldId="302"/>
        </pc:sldMkLst>
        <pc:picChg chg="del">
          <ac:chgData name="Vladimir Geraseev Junior" userId="2bf59f599089f9ce" providerId="LiveId" clId="{5D50AA7C-7963-4235-843E-FB12B3E6AC7D}" dt="2026-03-09T21:34:26.619" v="419" actId="478"/>
          <ac:picMkLst>
            <pc:docMk/>
            <pc:sldMk cId="0" sldId="302"/>
            <ac:picMk id="4" creationId="{00000000-0000-0000-0000-000000000000}"/>
          </ac:picMkLst>
        </pc:picChg>
      </pc:sldChg>
      <pc:sldChg chg="delSp add mod">
        <pc:chgData name="Vladimir Geraseev Junior" userId="2bf59f599089f9ce" providerId="LiveId" clId="{5D50AA7C-7963-4235-843E-FB12B3E6AC7D}" dt="2026-03-09T21:34:39.420" v="421" actId="478"/>
        <pc:sldMkLst>
          <pc:docMk/>
          <pc:sldMk cId="0" sldId="303"/>
        </pc:sldMkLst>
        <pc:picChg chg="del">
          <ac:chgData name="Vladimir Geraseev Junior" userId="2bf59f599089f9ce" providerId="LiveId" clId="{5D50AA7C-7963-4235-843E-FB12B3E6AC7D}" dt="2026-03-09T21:34:39.420" v="421" actId="478"/>
          <ac:picMkLst>
            <pc:docMk/>
            <pc:sldMk cId="0" sldId="303"/>
            <ac:picMk id="4" creationId="{00000000-0000-0000-0000-000000000000}"/>
          </ac:picMkLst>
        </pc:picChg>
      </pc:sldChg>
      <pc:sldChg chg="add">
        <pc:chgData name="Vladimir Geraseev Junior" userId="2bf59f599089f9ce" providerId="LiveId" clId="{5D50AA7C-7963-4235-843E-FB12B3E6AC7D}" dt="2026-03-09T21:28:45.698" v="357"/>
        <pc:sldMkLst>
          <pc:docMk/>
          <pc:sldMk cId="0" sldId="305"/>
        </pc:sldMkLst>
      </pc:sldChg>
      <pc:sldChg chg="add del">
        <pc:chgData name="Vladimir Geraseev Junior" userId="2bf59f599089f9ce" providerId="LiveId" clId="{5D50AA7C-7963-4235-843E-FB12B3E6AC7D}" dt="2026-03-09T21:34:36.502" v="420" actId="47"/>
        <pc:sldMkLst>
          <pc:docMk/>
          <pc:sldMk cId="0" sldId="308"/>
        </pc:sldMkLst>
      </pc:sldChg>
      <pc:sldChg chg="delSp modSp add mod">
        <pc:chgData name="Vladimir Geraseev Junior" userId="2bf59f599089f9ce" providerId="LiveId" clId="{5D50AA7C-7963-4235-843E-FB12B3E6AC7D}" dt="2026-03-09T21:28:58.689" v="359" actId="207"/>
        <pc:sldMkLst>
          <pc:docMk/>
          <pc:sldMk cId="1134683681" sldId="309"/>
        </pc:sldMkLst>
        <pc:spChg chg="mod">
          <ac:chgData name="Vladimir Geraseev Junior" userId="2bf59f599089f9ce" providerId="LiveId" clId="{5D50AA7C-7963-4235-843E-FB12B3E6AC7D}" dt="2026-03-09T21:28:58.689" v="359" actId="207"/>
          <ac:spMkLst>
            <pc:docMk/>
            <pc:sldMk cId="1134683681" sldId="309"/>
            <ac:spMk id="28" creationId="{00000000-0000-0000-0000-000000000000}"/>
          </ac:spMkLst>
        </pc:spChg>
        <pc:picChg chg="del">
          <ac:chgData name="Vladimir Geraseev Junior" userId="2bf59f599089f9ce" providerId="LiveId" clId="{5D50AA7C-7963-4235-843E-FB12B3E6AC7D}" dt="2026-03-09T21:28:51.488" v="358" actId="478"/>
          <ac:picMkLst>
            <pc:docMk/>
            <pc:sldMk cId="1134683681" sldId="309"/>
            <ac:picMk id="15361" creationId="{00000000-0000-0000-0000-000000000000}"/>
          </ac:picMkLst>
        </pc:picChg>
      </pc:sldChg>
      <pc:sldChg chg="add del">
        <pc:chgData name="Vladimir Geraseev Junior" userId="2bf59f599089f9ce" providerId="LiveId" clId="{5D50AA7C-7963-4235-843E-FB12B3E6AC7D}" dt="2026-03-09T21:29:11.140" v="361" actId="47"/>
        <pc:sldMkLst>
          <pc:docMk/>
          <pc:sldMk cId="2368648415" sldId="310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1"/>
        </pc:sldMkLst>
      </pc:sldChg>
      <pc:sldChg chg="delSp modSp add mod">
        <pc:chgData name="Vladimir Geraseev Junior" userId="2bf59f599089f9ce" providerId="LiveId" clId="{5D50AA7C-7963-4235-843E-FB12B3E6AC7D}" dt="2026-03-09T21:29:27.554" v="369" actId="478"/>
        <pc:sldMkLst>
          <pc:docMk/>
          <pc:sldMk cId="3744246107" sldId="312"/>
        </pc:sldMkLst>
        <pc:spChg chg="mod">
          <ac:chgData name="Vladimir Geraseev Junior" userId="2bf59f599089f9ce" providerId="LiveId" clId="{5D50AA7C-7963-4235-843E-FB12B3E6AC7D}" dt="2026-03-09T21:29:19.459" v="364" actId="207"/>
          <ac:spMkLst>
            <pc:docMk/>
            <pc:sldMk cId="3744246107" sldId="312"/>
            <ac:spMk id="7" creationId="{00000000-0000-0000-0000-000000000000}"/>
          </ac:spMkLst>
        </pc:spChg>
        <pc:spChg chg="del">
          <ac:chgData name="Vladimir Geraseev Junior" userId="2bf59f599089f9ce" providerId="LiveId" clId="{5D50AA7C-7963-4235-843E-FB12B3E6AC7D}" dt="2026-03-09T21:29:25.293" v="367" actId="478"/>
          <ac:spMkLst>
            <pc:docMk/>
            <pc:sldMk cId="3744246107" sldId="312"/>
            <ac:spMk id="24" creationId="{00000000-0000-0000-0000-000000000000}"/>
          </ac:spMkLst>
        </pc:spChg>
        <pc:grpChg chg="del">
          <ac:chgData name="Vladimir Geraseev Junior" userId="2bf59f599089f9ce" providerId="LiveId" clId="{5D50AA7C-7963-4235-843E-FB12B3E6AC7D}" dt="2026-03-09T21:29:27.554" v="369" actId="478"/>
          <ac:grpSpMkLst>
            <pc:docMk/>
            <pc:sldMk cId="3744246107" sldId="312"/>
            <ac:grpSpMk id="14" creationId="{00000000-0000-0000-0000-000000000000}"/>
          </ac:grpSpMkLst>
        </pc:grpChg>
        <pc:picChg chg="del">
          <ac:chgData name="Vladimir Geraseev Junior" userId="2bf59f599089f9ce" providerId="LiveId" clId="{5D50AA7C-7963-4235-843E-FB12B3E6AC7D}" dt="2026-03-09T21:29:23.621" v="366" actId="478"/>
          <ac:picMkLst>
            <pc:docMk/>
            <pc:sldMk cId="3744246107" sldId="312"/>
            <ac:picMk id="13" creationId="{00000000-0000-0000-0000-000000000000}"/>
          </ac:picMkLst>
        </pc:picChg>
        <pc:picChg chg="del">
          <ac:chgData name="Vladimir Geraseev Junior" userId="2bf59f599089f9ce" providerId="LiveId" clId="{5D50AA7C-7963-4235-843E-FB12B3E6AC7D}" dt="2026-03-09T21:29:26.377" v="368" actId="478"/>
          <ac:picMkLst>
            <pc:docMk/>
            <pc:sldMk cId="3744246107" sldId="312"/>
            <ac:picMk id="23" creationId="{00000000-0000-0000-0000-000000000000}"/>
          </ac:picMkLst>
        </pc:picChg>
        <pc:picChg chg="del">
          <ac:chgData name="Vladimir Geraseev Junior" userId="2bf59f599089f9ce" providerId="LiveId" clId="{5D50AA7C-7963-4235-843E-FB12B3E6AC7D}" dt="2026-03-09T21:29:13.356" v="362" actId="478"/>
          <ac:picMkLst>
            <pc:docMk/>
            <pc:sldMk cId="3744246107" sldId="312"/>
            <ac:picMk id="38" creationId="{00000000-0000-0000-0000-000000000000}"/>
          </ac:picMkLst>
        </pc:picChg>
        <pc:picChg chg="del">
          <ac:chgData name="Vladimir Geraseev Junior" userId="2bf59f599089f9ce" providerId="LiveId" clId="{5D50AA7C-7963-4235-843E-FB12B3E6AC7D}" dt="2026-03-09T21:29:21.846" v="365" actId="478"/>
          <ac:picMkLst>
            <pc:docMk/>
            <pc:sldMk cId="3744246107" sldId="312"/>
            <ac:picMk id="22533" creationId="{00000000-0000-0000-0000-000000000000}"/>
          </ac:picMkLst>
        </pc:picChg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3"/>
        </pc:sldMkLst>
      </pc:sldChg>
      <pc:sldChg chg="add del">
        <pc:chgData name="Vladimir Geraseev Junior" userId="2bf59f599089f9ce" providerId="LiveId" clId="{5D50AA7C-7963-4235-843E-FB12B3E6AC7D}" dt="2026-03-09T21:35:37.122" v="429" actId="47"/>
        <pc:sldMkLst>
          <pc:docMk/>
          <pc:sldMk cId="2875317130" sldId="313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4"/>
        </pc:sldMkLst>
      </pc:sldChg>
      <pc:sldChg chg="add del">
        <pc:chgData name="Vladimir Geraseev Junior" userId="2bf59f599089f9ce" providerId="LiveId" clId="{5D50AA7C-7963-4235-843E-FB12B3E6AC7D}" dt="2026-03-09T21:35:19.789" v="427" actId="47"/>
        <pc:sldMkLst>
          <pc:docMk/>
          <pc:sldMk cId="2918248360" sldId="314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5"/>
        </pc:sldMkLst>
      </pc:sldChg>
      <pc:sldChg chg="delSp modSp add del mod">
        <pc:chgData name="Vladimir Geraseev Junior" userId="2bf59f599089f9ce" providerId="LiveId" clId="{5D50AA7C-7963-4235-843E-FB12B3E6AC7D}" dt="2026-03-09T21:29:42.320" v="372" actId="47"/>
        <pc:sldMkLst>
          <pc:docMk/>
          <pc:sldMk cId="1744977694" sldId="315"/>
        </pc:sldMkLst>
        <pc:spChg chg="mod">
          <ac:chgData name="Vladimir Geraseev Junior" userId="2bf59f599089f9ce" providerId="LiveId" clId="{5D50AA7C-7963-4235-843E-FB12B3E6AC7D}" dt="2026-03-09T21:29:39.272" v="371" actId="1076"/>
          <ac:spMkLst>
            <pc:docMk/>
            <pc:sldMk cId="1744977694" sldId="315"/>
            <ac:spMk id="25" creationId="{00000000-0000-0000-0000-000000000000}"/>
          </ac:spMkLst>
        </pc:spChg>
        <pc:picChg chg="del">
          <ac:chgData name="Vladimir Geraseev Junior" userId="2bf59f599089f9ce" providerId="LiveId" clId="{5D50AA7C-7963-4235-843E-FB12B3E6AC7D}" dt="2026-03-09T21:29:34.983" v="370" actId="478"/>
          <ac:picMkLst>
            <pc:docMk/>
            <pc:sldMk cId="1744977694" sldId="315"/>
            <ac:picMk id="38" creationId="{00000000-0000-0000-0000-000000000000}"/>
          </ac:picMkLst>
        </pc:picChg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7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18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20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21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322"/>
        </pc:sldMkLst>
      </pc:sldChg>
      <pc:sldChg chg="add del">
        <pc:chgData name="Vladimir Geraseev Junior" userId="2bf59f599089f9ce" providerId="LiveId" clId="{5D50AA7C-7963-4235-843E-FB12B3E6AC7D}" dt="2026-03-09T21:28:38.561" v="356" actId="47"/>
        <pc:sldMkLst>
          <pc:docMk/>
          <pc:sldMk cId="1539876389" sldId="324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1420061214" sldId="325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224545503" sldId="326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3604467292" sldId="330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44327979" sldId="335"/>
        </pc:sldMkLst>
      </pc:sldChg>
      <pc:sldChg chg="delSp mod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1031060306" sldId="336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1330614853" sldId="338"/>
        </pc:sldMkLst>
      </pc:sldChg>
      <pc:sldChg chg="del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157303005" sldId="339"/>
        </pc:sldMkLst>
      </pc:sldChg>
      <pc:sldChg chg="delSp modSp add del mod ord setBg">
        <pc:chgData name="Vladimir Geraseev Junior" userId="2bf59f599089f9ce" providerId="LiveId" clId="{5D50AA7C-7963-4235-843E-FB12B3E6AC7D}" dt="2026-03-09T21:28:38.561" v="356" actId="47"/>
        <pc:sldMkLst>
          <pc:docMk/>
          <pc:sldMk cId="4269284887" sldId="340"/>
        </pc:sldMkLst>
      </pc:sldChg>
      <pc:sldChg chg="add del">
        <pc:chgData name="Vladimir Geraseev Junior" userId="2bf59f599089f9ce" providerId="LiveId" clId="{5D50AA7C-7963-4235-843E-FB12B3E6AC7D}" dt="2026-03-09T21:28:38.561" v="356" actId="47"/>
        <pc:sldMkLst>
          <pc:docMk/>
          <pc:sldMk cId="861150978" sldId="341"/>
        </pc:sldMkLst>
      </pc:sldChg>
      <pc:sldChg chg="add del">
        <pc:chgData name="Vladimir Geraseev Junior" userId="2bf59f599089f9ce" providerId="LiveId" clId="{5D50AA7C-7963-4235-843E-FB12B3E6AC7D}" dt="2026-03-09T21:28:38.561" v="356" actId="47"/>
        <pc:sldMkLst>
          <pc:docMk/>
          <pc:sldMk cId="3627413805" sldId="344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52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53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58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59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61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62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76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77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79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0"/>
        </pc:sldMkLst>
      </pc:sldChg>
      <pc:sldChg chg="modSp add del mod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1"/>
        </pc:sldMkLst>
      </pc:sldChg>
      <pc:sldChg chg="modSp add del mod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3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5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6"/>
        </pc:sldMkLst>
      </pc:sldChg>
      <pc:sldChg chg="modSp add del mod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88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0"/>
        </pc:sldMkLst>
      </pc:sldChg>
      <pc:sldChg chg="modSp add del mod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1"/>
        </pc:sldMkLst>
      </pc:sldChg>
      <pc:sldChg chg="modSp add del mod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3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5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6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498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0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1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2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3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4"/>
        </pc:sldMkLst>
      </pc:sldChg>
      <pc:sldChg chg="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5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6"/>
        </pc:sldMkLst>
      </pc:sldChg>
      <pc:sldChg chg="delSp add del modNotes">
        <pc:chgData name="Vladimir Geraseev Junior" userId="2bf59f599089f9ce" providerId="LiveId" clId="{5D50AA7C-7963-4235-843E-FB12B3E6AC7D}" dt="2026-03-09T21:28:38.561" v="356" actId="47"/>
        <pc:sldMkLst>
          <pc:docMk/>
          <pc:sldMk cId="0" sldId="507"/>
        </pc:sldMkLst>
      </pc:sldChg>
      <pc:sldChg chg="delSp modSp add del mod ord">
        <pc:chgData name="Vladimir Geraseev Junior" userId="2bf59f599089f9ce" providerId="LiveId" clId="{5D50AA7C-7963-4235-843E-FB12B3E6AC7D}" dt="2026-03-09T21:29:01.339" v="360" actId="47"/>
        <pc:sldMkLst>
          <pc:docMk/>
          <pc:sldMk cId="2396686068" sldId="508"/>
        </pc:sldMkLst>
      </pc:sldChg>
      <pc:sldMasterChg chg="delSldLayout">
        <pc:chgData name="Vladimir Geraseev Junior" userId="2bf59f599089f9ce" providerId="LiveId" clId="{5D50AA7C-7963-4235-843E-FB12B3E6AC7D}" dt="2026-03-09T21:34:00.394" v="415" actId="47"/>
        <pc:sldMasterMkLst>
          <pc:docMk/>
          <pc:sldMasterMk cId="2455574373" sldId="2147483883"/>
        </pc:sldMasterMkLst>
        <pc:sldLayoutChg chg="del">
          <pc:chgData name="Vladimir Geraseev Junior" userId="2bf59f599089f9ce" providerId="LiveId" clId="{5D50AA7C-7963-4235-843E-FB12B3E6AC7D}" dt="2026-03-09T21:28:38.561" v="356" actId="47"/>
          <pc:sldLayoutMkLst>
            <pc:docMk/>
            <pc:sldMasterMk cId="2455574373" sldId="2147483883"/>
            <pc:sldLayoutMk cId="2056326101" sldId="2147483903"/>
          </pc:sldLayoutMkLst>
        </pc:sldLayoutChg>
        <pc:sldLayoutChg chg="del">
          <pc:chgData name="Vladimir Geraseev Junior" userId="2bf59f599089f9ce" providerId="LiveId" clId="{5D50AA7C-7963-4235-843E-FB12B3E6AC7D}" dt="2026-03-09T21:28:38.561" v="356" actId="47"/>
          <pc:sldLayoutMkLst>
            <pc:docMk/>
            <pc:sldMasterMk cId="2455574373" sldId="2147483883"/>
            <pc:sldLayoutMk cId="2489671512" sldId="2147483904"/>
          </pc:sldLayoutMkLst>
        </pc:sldLayoutChg>
        <pc:sldLayoutChg chg="del">
          <pc:chgData name="Vladimir Geraseev Junior" userId="2bf59f599089f9ce" providerId="LiveId" clId="{5D50AA7C-7963-4235-843E-FB12B3E6AC7D}" dt="2026-03-09T21:34:00.394" v="415" actId="47"/>
          <pc:sldLayoutMkLst>
            <pc:docMk/>
            <pc:sldMasterMk cId="2455574373" sldId="2147483883"/>
            <pc:sldLayoutMk cId="610808735" sldId="214748390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68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27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065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495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62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682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61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386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121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o Título"/>
          <p:cNvSpPr txBox="1">
            <a:spLocks noGrp="1"/>
          </p:cNvSpPr>
          <p:nvPr>
            <p:ph type="title"/>
          </p:nvPr>
        </p:nvSpPr>
        <p:spPr>
          <a:xfrm>
            <a:off x="889508" y="677416"/>
            <a:ext cx="9565006" cy="5740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Texto do Título</a:t>
            </a:r>
          </a:p>
        </p:txBody>
      </p:sp>
      <p:sp>
        <p:nvSpPr>
          <p:cNvPr id="3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89508" y="1381081"/>
            <a:ext cx="8629651" cy="46221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87650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5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hlink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03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507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85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3081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09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8074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02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56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41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7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9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298175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9484AD-210C-C677-D52B-8157C0E3C84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-565518" y="-1381539"/>
            <a:ext cx="13923709" cy="4177112"/>
          </a:xfrm>
          <a:prstGeom prst="rect">
            <a:avLst/>
          </a:prstGeom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510B35BE-3EB6-8E66-DE2C-DF0CC13E9C40}"/>
              </a:ext>
            </a:extLst>
          </p:cNvPr>
          <p:cNvPicPr/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0" y="609600"/>
            <a:ext cx="12192000" cy="172138"/>
          </a:xfrm>
          <a:prstGeom prst="rect">
            <a:avLst/>
          </a:prstGeom>
        </p:spPr>
      </p:pic>
      <p:sp>
        <p:nvSpPr>
          <p:cNvPr id="10" name="bg object 24">
            <a:extLst>
              <a:ext uri="{FF2B5EF4-FFF2-40B4-BE49-F238E27FC236}">
                <a16:creationId xmlns:a16="http://schemas.microsoft.com/office/drawing/2014/main" id="{1CFBC33A-C602-68A4-D86A-3D0E7B06D87D}"/>
              </a:ext>
            </a:extLst>
          </p:cNvPr>
          <p:cNvSpPr/>
          <p:nvPr userDrawn="1"/>
        </p:nvSpPr>
        <p:spPr>
          <a:xfrm>
            <a:off x="0" y="595779"/>
            <a:ext cx="12192000" cy="64471"/>
          </a:xfrm>
          <a:custGeom>
            <a:avLst/>
            <a:gdLst/>
            <a:ahLst/>
            <a:cxnLst/>
            <a:rect l="l" t="t" r="r" b="b"/>
            <a:pathLst>
              <a:path w="9144000" h="50800">
                <a:moveTo>
                  <a:pt x="0" y="50800"/>
                </a:moveTo>
                <a:lnTo>
                  <a:pt x="9144000" y="50800"/>
                </a:lnTo>
                <a:lnTo>
                  <a:pt x="91440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1724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57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www.owasp.org/index.php/FxCop" TargetMode="External"/><Relationship Id="rId7" Type="http://schemas.openxmlformats.org/officeDocument/2006/relationships/image" Target="../media/image58.png"/><Relationship Id="rId2" Type="http://schemas.openxmlformats.org/officeDocument/2006/relationships/hyperlink" Target="https://www.owasp.org/index.php/OWASP_LAPSE_Project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justanotherhacker.com/projects/graudit/download.html" TargetMode="External"/><Relationship Id="rId5" Type="http://schemas.openxmlformats.org/officeDocument/2006/relationships/hyperlink" Target="http://sourceforge.net/projects/rips-scanner/" TargetMode="External"/><Relationship Id="rId4" Type="http://schemas.openxmlformats.org/officeDocument/2006/relationships/hyperlink" Target="http://sourceforge.net/projects/rips-scann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bject 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R="5080">
              <a:defRPr sz="4900"/>
            </a:pPr>
            <a:r>
              <a:rPr lang="pt-BR" dirty="0"/>
              <a:t>Auditoria em sistemas e segurança da informação</a:t>
            </a:r>
            <a:endParaRPr lang="pt-BR" spc="-100"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0730FA70-4B50-2F27-52B7-FCC5FB5B7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09998"/>
            <a:ext cx="8689976" cy="1371599"/>
          </a:xfrm>
        </p:spPr>
        <p:txBody>
          <a:bodyPr/>
          <a:lstStyle/>
          <a:p>
            <a:endParaRPr lang="pt-BR"/>
          </a:p>
        </p:txBody>
      </p:sp>
      <p:sp>
        <p:nvSpPr>
          <p:cNvPr id="67" name="object 14"/>
          <p:cNvSpPr txBox="1"/>
          <p:nvPr/>
        </p:nvSpPr>
        <p:spPr>
          <a:xfrm>
            <a:off x="4377129" y="5470232"/>
            <a:ext cx="7377804" cy="100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R="5080" algn="r">
              <a:spcBef>
                <a:spcPts val="1100"/>
              </a:spcBef>
              <a:defRPr sz="2800" spc="-10">
                <a:solidFill>
                  <a:srgbClr val="7E7E7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dirty="0"/>
          </a:p>
          <a:p>
            <a:pPr marR="5080" algn="r">
              <a:spcBef>
                <a:spcPts val="1100"/>
              </a:spcBef>
              <a:defRPr sz="2800" spc="-10">
                <a:solidFill>
                  <a:srgbClr val="7E7E7E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dirty="0"/>
              <a:t>Professor</a:t>
            </a:r>
            <a:r>
              <a:rPr lang="pt-BR" dirty="0"/>
              <a:t> Me.</a:t>
            </a:r>
            <a:r>
              <a:rPr spc="-125" dirty="0"/>
              <a:t> </a:t>
            </a:r>
            <a:r>
              <a:rPr spc="0" dirty="0"/>
              <a:t>Vladimir Geraseev Junior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7424" y="939801"/>
            <a:ext cx="3049750" cy="16224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224199"/>
            <a:ext cx="9134792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6600"/>
                </a:solidFill>
                <a:latin typeface="Segoe Print"/>
                <a:cs typeface="Segoe Print"/>
              </a:rPr>
              <a:t>Análise</a:t>
            </a:r>
            <a:r>
              <a:rPr sz="3200" spc="-7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3200" dirty="0">
                <a:solidFill>
                  <a:srgbClr val="006600"/>
                </a:solidFill>
                <a:latin typeface="Segoe Print"/>
                <a:cs typeface="Segoe Print"/>
              </a:rPr>
              <a:t>de</a:t>
            </a:r>
            <a:r>
              <a:rPr sz="3200" spc="-9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3200" spc="-10" dirty="0">
                <a:solidFill>
                  <a:srgbClr val="006600"/>
                </a:solidFill>
                <a:latin typeface="Segoe Print"/>
                <a:cs typeface="Segoe Print"/>
              </a:rPr>
              <a:t>Vulnerabilidade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9694" y="2013864"/>
            <a:ext cx="7996555" cy="2725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76245">
              <a:lnSpc>
                <a:spcPct val="150100"/>
              </a:lnSpc>
              <a:spcBef>
                <a:spcPts val="95"/>
              </a:spcBef>
            </a:pPr>
            <a:r>
              <a:rPr sz="2200" b="1" dirty="0">
                <a:latin typeface="Segoe Print"/>
                <a:cs typeface="Segoe Print"/>
              </a:rPr>
              <a:t>-Podem</a:t>
            </a:r>
            <a:r>
              <a:rPr sz="2200" b="1" spc="-65" dirty="0">
                <a:latin typeface="Segoe Print"/>
                <a:cs typeface="Segoe Print"/>
              </a:rPr>
              <a:t> </a:t>
            </a:r>
            <a:r>
              <a:rPr sz="2200" b="1" dirty="0">
                <a:latin typeface="Segoe Print"/>
                <a:cs typeface="Segoe Print"/>
              </a:rPr>
              <a:t>ser</a:t>
            </a:r>
            <a:r>
              <a:rPr sz="2200" b="1" spc="-70" dirty="0">
                <a:latin typeface="Segoe Print"/>
                <a:cs typeface="Segoe Print"/>
              </a:rPr>
              <a:t> </a:t>
            </a:r>
            <a:r>
              <a:rPr sz="2200" b="1" dirty="0">
                <a:latin typeface="Segoe Print"/>
                <a:cs typeface="Segoe Print"/>
              </a:rPr>
              <a:t>feitas</a:t>
            </a:r>
            <a:r>
              <a:rPr sz="2200" b="1" spc="-60" dirty="0">
                <a:latin typeface="Segoe Print"/>
                <a:cs typeface="Segoe Print"/>
              </a:rPr>
              <a:t> </a:t>
            </a:r>
            <a:r>
              <a:rPr sz="2200" b="1" dirty="0">
                <a:latin typeface="Segoe Print"/>
                <a:cs typeface="Segoe Print"/>
              </a:rPr>
              <a:t>com</a:t>
            </a:r>
            <a:r>
              <a:rPr sz="2200" b="1" spc="-60" dirty="0">
                <a:latin typeface="Segoe Print"/>
                <a:cs typeface="Segoe Print"/>
              </a:rPr>
              <a:t> </a:t>
            </a:r>
            <a:r>
              <a:rPr sz="2200" b="1" spc="-10" dirty="0">
                <a:latin typeface="Segoe Print"/>
                <a:cs typeface="Segoe Print"/>
              </a:rPr>
              <a:t>analisadores </a:t>
            </a:r>
            <a:r>
              <a:rPr sz="2200" b="1" dirty="0">
                <a:latin typeface="Segoe Print"/>
                <a:cs typeface="Segoe Print"/>
              </a:rPr>
              <a:t>de</a:t>
            </a:r>
            <a:r>
              <a:rPr sz="2200" b="1" spc="-30" dirty="0">
                <a:latin typeface="Segoe Print"/>
                <a:cs typeface="Segoe Print"/>
              </a:rPr>
              <a:t> </a:t>
            </a:r>
            <a:r>
              <a:rPr sz="2200" b="1" spc="-10" dirty="0">
                <a:latin typeface="Segoe Print"/>
                <a:cs typeface="Segoe Print"/>
              </a:rPr>
              <a:t>vulnerabilidades</a:t>
            </a:r>
            <a:r>
              <a:rPr sz="2200" b="1" spc="-35" dirty="0">
                <a:latin typeface="Segoe Print"/>
                <a:cs typeface="Segoe Print"/>
              </a:rPr>
              <a:t> </a:t>
            </a:r>
            <a:r>
              <a:rPr sz="2200" b="1" dirty="0">
                <a:latin typeface="Segoe Print"/>
                <a:cs typeface="Segoe Print"/>
              </a:rPr>
              <a:t>e</a:t>
            </a:r>
            <a:r>
              <a:rPr sz="2200" b="1" spc="-35" dirty="0">
                <a:latin typeface="Segoe Print"/>
                <a:cs typeface="Segoe Print"/>
              </a:rPr>
              <a:t> </a:t>
            </a:r>
            <a:r>
              <a:rPr sz="2200" b="1" spc="-10" dirty="0">
                <a:latin typeface="Segoe Print"/>
                <a:cs typeface="Segoe Print"/>
              </a:rPr>
              <a:t>podem </a:t>
            </a:r>
            <a:r>
              <a:rPr sz="2200" b="1" dirty="0">
                <a:latin typeface="Segoe Print"/>
                <a:cs typeface="Segoe Print"/>
              </a:rPr>
              <a:t>necessitar</a:t>
            </a:r>
            <a:r>
              <a:rPr sz="2200" b="1" spc="-50" dirty="0">
                <a:latin typeface="Segoe Print"/>
                <a:cs typeface="Segoe Print"/>
              </a:rPr>
              <a:t> </a:t>
            </a:r>
            <a:r>
              <a:rPr sz="2200" b="1" dirty="0">
                <a:latin typeface="Segoe Print"/>
                <a:cs typeface="Segoe Print"/>
              </a:rPr>
              <a:t>testes</a:t>
            </a:r>
            <a:r>
              <a:rPr sz="2200" b="1" spc="-55" dirty="0">
                <a:latin typeface="Segoe Print"/>
                <a:cs typeface="Segoe Print"/>
              </a:rPr>
              <a:t> </a:t>
            </a:r>
            <a:r>
              <a:rPr sz="2200" b="1" spc="-10" dirty="0">
                <a:latin typeface="Segoe Print"/>
                <a:cs typeface="Segoe Print"/>
              </a:rPr>
              <a:t>manuais</a:t>
            </a:r>
            <a:endParaRPr sz="2200">
              <a:latin typeface="Segoe Print"/>
              <a:cs typeface="Segoe Print"/>
            </a:endParaRPr>
          </a:p>
          <a:p>
            <a:pPr>
              <a:spcBef>
                <a:spcPts val="385"/>
              </a:spcBef>
            </a:pPr>
            <a:endParaRPr sz="2200">
              <a:latin typeface="Segoe Print"/>
              <a:cs typeface="Segoe Print"/>
            </a:endParaRPr>
          </a:p>
          <a:p>
            <a:pPr marL="326390"/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-O</a:t>
            </a:r>
            <a:r>
              <a:rPr sz="2600" b="1" spc="-2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processo</a:t>
            </a:r>
            <a:r>
              <a:rPr sz="2600" b="1" spc="-4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é</a:t>
            </a:r>
            <a:r>
              <a:rPr sz="2600" b="1" spc="-2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identificar,</a:t>
            </a:r>
            <a:r>
              <a:rPr sz="2600" b="1" spc="1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spc="-10" dirty="0">
                <a:solidFill>
                  <a:srgbClr val="006600"/>
                </a:solidFill>
                <a:latin typeface="Segoe Print"/>
                <a:cs typeface="Segoe Print"/>
              </a:rPr>
              <a:t>quantificar</a:t>
            </a:r>
            <a:endParaRPr sz="2600">
              <a:latin typeface="Segoe Print"/>
              <a:cs typeface="Segoe Print"/>
            </a:endParaRPr>
          </a:p>
          <a:p>
            <a:pPr marL="326390"/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e</a:t>
            </a:r>
            <a:r>
              <a:rPr sz="2600" b="1" spc="-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priorizar</a:t>
            </a:r>
            <a:r>
              <a:rPr sz="2600" b="1" spc="-2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as</a:t>
            </a:r>
            <a:r>
              <a:rPr sz="2600" b="1" spc="-3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vulnerabilidades</a:t>
            </a:r>
            <a:r>
              <a:rPr sz="2600" b="1" spc="-2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em</a:t>
            </a:r>
            <a:r>
              <a:rPr sz="2600" b="1" spc="-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dirty="0">
                <a:solidFill>
                  <a:srgbClr val="006600"/>
                </a:solidFill>
                <a:latin typeface="Segoe Print"/>
                <a:cs typeface="Segoe Print"/>
              </a:rPr>
              <a:t>um</a:t>
            </a:r>
            <a:r>
              <a:rPr sz="2600" b="1" spc="-4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600" b="1" spc="-10" dirty="0">
                <a:solidFill>
                  <a:srgbClr val="006600"/>
                </a:solidFill>
                <a:latin typeface="Segoe Print"/>
                <a:cs typeface="Segoe Print"/>
              </a:rPr>
              <a:t>sistema</a:t>
            </a:r>
            <a:endParaRPr sz="26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3792" y="1066853"/>
            <a:ext cx="4767199" cy="20684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14168" y="1141964"/>
            <a:ext cx="7042150" cy="4239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20540">
              <a:lnSpc>
                <a:spcPct val="150100"/>
              </a:lnSpc>
              <a:spcBef>
                <a:spcPts val="95"/>
              </a:spcBef>
            </a:pP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Criatividade</a:t>
            </a:r>
            <a:r>
              <a:rPr sz="2400" b="1" spc="-10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50" dirty="0">
                <a:solidFill>
                  <a:srgbClr val="00664D"/>
                </a:solidFill>
                <a:latin typeface="Segoe Print"/>
                <a:cs typeface="Segoe Print"/>
              </a:rPr>
              <a:t>e </a:t>
            </a: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conhecimento</a:t>
            </a:r>
            <a:r>
              <a:rPr sz="2400"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25" dirty="0">
                <a:solidFill>
                  <a:srgbClr val="00664D"/>
                </a:solidFill>
                <a:latin typeface="Segoe Print"/>
                <a:cs typeface="Segoe Print"/>
              </a:rPr>
              <a:t>são 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fatores</a:t>
            </a:r>
            <a:r>
              <a:rPr sz="24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2400" b="1" spc="-2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00664D"/>
                </a:solidFill>
                <a:latin typeface="Segoe Print"/>
                <a:cs typeface="Segoe Print"/>
              </a:rPr>
              <a:t>sucesso</a:t>
            </a:r>
            <a:endParaRPr sz="2400">
              <a:latin typeface="Segoe Print"/>
              <a:cs typeface="Segoe Print"/>
            </a:endParaRPr>
          </a:p>
          <a:p>
            <a:pPr marL="17145" marR="5080">
              <a:lnSpc>
                <a:spcPct val="150100"/>
              </a:lnSpc>
              <a:spcBef>
                <a:spcPts val="3654"/>
              </a:spcBef>
            </a:pPr>
            <a:r>
              <a:rPr spc="-10" dirty="0">
                <a:latin typeface="Segoe Print"/>
                <a:cs typeface="Segoe Print"/>
              </a:rPr>
              <a:t>-</a:t>
            </a:r>
            <a:r>
              <a:rPr dirty="0">
                <a:latin typeface="Segoe Print"/>
                <a:cs typeface="Segoe Print"/>
              </a:rPr>
              <a:t>Permite</a:t>
            </a:r>
            <a:r>
              <a:rPr spc="-2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ao</a:t>
            </a:r>
            <a:r>
              <a:rPr spc="-5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negócio</a:t>
            </a:r>
            <a:r>
              <a:rPr spc="-5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entender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se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as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estratégias</a:t>
            </a:r>
            <a:r>
              <a:rPr spc="-1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de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mitigação </a:t>
            </a:r>
            <a:r>
              <a:rPr dirty="0">
                <a:latin typeface="Segoe Print"/>
                <a:cs typeface="Segoe Print"/>
              </a:rPr>
              <a:t>empregadas</a:t>
            </a:r>
            <a:r>
              <a:rPr spc="-4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estão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funcionando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conforme</a:t>
            </a:r>
            <a:r>
              <a:rPr spc="-5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o</a:t>
            </a:r>
            <a:r>
              <a:rPr spc="-60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esperado</a:t>
            </a:r>
            <a:endParaRPr>
              <a:latin typeface="Segoe Print"/>
              <a:cs typeface="Segoe Print"/>
            </a:endParaRPr>
          </a:p>
          <a:p>
            <a:pPr>
              <a:spcBef>
                <a:spcPts val="1205"/>
              </a:spcBef>
            </a:pPr>
            <a:endParaRPr>
              <a:latin typeface="Segoe Print"/>
              <a:cs typeface="Segoe Print"/>
            </a:endParaRPr>
          </a:p>
          <a:p>
            <a:pPr marL="17145"/>
            <a:r>
              <a:rPr spc="-10" dirty="0">
                <a:latin typeface="Segoe Print"/>
                <a:cs typeface="Segoe Print"/>
              </a:rPr>
              <a:t>-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Explora</a:t>
            </a:r>
            <a:r>
              <a:rPr sz="2000" b="1" spc="-16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vulnerabilidades</a:t>
            </a:r>
            <a:r>
              <a:rPr spc="-2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com</a:t>
            </a:r>
            <a:r>
              <a:rPr spc="-5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objetivo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de</a:t>
            </a:r>
            <a:r>
              <a:rPr spc="-5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ganhar</a:t>
            </a:r>
            <a:r>
              <a:rPr spc="-5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acesso</a:t>
            </a:r>
            <a:r>
              <a:rPr spc="-60" dirty="0">
                <a:latin typeface="Segoe Print"/>
                <a:cs typeface="Segoe Print"/>
              </a:rPr>
              <a:t> </a:t>
            </a:r>
            <a:r>
              <a:rPr spc="-25" dirty="0">
                <a:latin typeface="Segoe Print"/>
                <a:cs typeface="Segoe Print"/>
              </a:rPr>
              <a:t>ao</a:t>
            </a:r>
            <a:endParaRPr>
              <a:latin typeface="Segoe Print"/>
              <a:cs typeface="Segoe Print"/>
            </a:endParaRPr>
          </a:p>
          <a:p>
            <a:pPr marL="17145">
              <a:spcBef>
                <a:spcPts val="1140"/>
              </a:spcBef>
            </a:pPr>
            <a:r>
              <a:rPr dirty="0">
                <a:latin typeface="Segoe Print"/>
                <a:cs typeface="Segoe Print"/>
              </a:rPr>
              <a:t>sistemas</a:t>
            </a:r>
            <a:r>
              <a:rPr spc="-4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e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dados.</a:t>
            </a:r>
            <a:endParaRPr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7776" y="1096543"/>
            <a:ext cx="10364451" cy="640124"/>
          </a:xfrm>
          <a:prstGeom prst="rect">
            <a:avLst/>
          </a:prstGeom>
        </p:spPr>
        <p:txBody>
          <a:bodyPr vert="horz" wrap="square" lIns="0" tIns="146253" rIns="0" bIns="0" rtlCol="0" anchor="ctr">
            <a:spAutoFit/>
          </a:bodyPr>
          <a:lstStyle/>
          <a:p>
            <a:pPr marL="137287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0000FF"/>
                </a:solidFill>
                <a:latin typeface="Segoe Print"/>
                <a:cs typeface="Segoe Print"/>
              </a:rPr>
              <a:t>PenTest</a:t>
            </a:r>
            <a:endParaRPr sz="32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70183" y="827007"/>
            <a:ext cx="5932427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solidFill>
                  <a:srgbClr val="00664D"/>
                </a:solidFill>
                <a:latin typeface="Aharoni"/>
                <a:cs typeface="Aharoni"/>
              </a:rPr>
              <a:t>PenTest</a:t>
            </a:r>
            <a:endParaRPr sz="5400">
              <a:latin typeface="Aharoni"/>
              <a:cs typeface="Aharon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1602" y="1248917"/>
            <a:ext cx="4070600" cy="1763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41017" y="1811274"/>
            <a:ext cx="7122159" cy="40703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5725" marR="3443604">
              <a:lnSpc>
                <a:spcPct val="151400"/>
              </a:lnSpc>
              <a:spcBef>
                <a:spcPts val="70"/>
              </a:spcBef>
            </a:pP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Exige</a:t>
            </a:r>
            <a:r>
              <a:rPr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maior</a:t>
            </a:r>
            <a:r>
              <a:rPr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nível</a:t>
            </a:r>
            <a:r>
              <a:rPr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10" dirty="0">
                <a:solidFill>
                  <a:srgbClr val="0000FF"/>
                </a:solidFill>
                <a:latin typeface="Segoe Print"/>
                <a:cs typeface="Segoe Print"/>
              </a:rPr>
              <a:t> habilidade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do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que</a:t>
            </a:r>
            <a:r>
              <a:rPr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é</a:t>
            </a:r>
            <a:r>
              <a:rPr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necessário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para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spc="-50" dirty="0">
                <a:solidFill>
                  <a:srgbClr val="0000FF"/>
                </a:solidFill>
                <a:latin typeface="Segoe Print"/>
                <a:cs typeface="Segoe Print"/>
              </a:rPr>
              <a:t>a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análise</a:t>
            </a:r>
            <a:r>
              <a:rPr b="1"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spc="-10" dirty="0">
                <a:solidFill>
                  <a:srgbClr val="0000FF"/>
                </a:solidFill>
                <a:latin typeface="Segoe Print"/>
                <a:cs typeface="Segoe Print"/>
              </a:rPr>
              <a:t>vulnerabilidade.</a:t>
            </a:r>
            <a:endParaRPr>
              <a:latin typeface="Segoe Print"/>
              <a:cs typeface="Segoe Print"/>
            </a:endParaRPr>
          </a:p>
          <a:p>
            <a:pPr marL="12700" marR="5080">
              <a:lnSpc>
                <a:spcPct val="150000"/>
              </a:lnSpc>
              <a:spcBef>
                <a:spcPts val="2790"/>
              </a:spcBef>
            </a:pPr>
            <a:r>
              <a:rPr dirty="0">
                <a:latin typeface="Segoe Print"/>
                <a:cs typeface="Segoe Print"/>
              </a:rPr>
              <a:t>Isso</a:t>
            </a:r>
            <a:r>
              <a:rPr spc="-4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significa</a:t>
            </a:r>
            <a:r>
              <a:rPr spc="1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que</a:t>
            </a:r>
            <a:r>
              <a:rPr spc="-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o</a:t>
            </a:r>
            <a:r>
              <a:rPr spc="-55" dirty="0"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preço</a:t>
            </a:r>
            <a:r>
              <a:rPr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um</a:t>
            </a:r>
            <a:r>
              <a:rPr b="1" spc="-1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teste</a:t>
            </a:r>
            <a:r>
              <a:rPr b="1"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invasão</a:t>
            </a:r>
            <a:r>
              <a:rPr b="1" spc="-6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(</a:t>
            </a:r>
            <a:r>
              <a:rPr b="1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tempo</a:t>
            </a:r>
            <a:r>
              <a:rPr b="1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spc="-50" dirty="0">
                <a:solidFill>
                  <a:srgbClr val="C00000"/>
                </a:solidFill>
                <a:latin typeface="Segoe Print"/>
                <a:cs typeface="Segoe Print"/>
              </a:rPr>
              <a:t>x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recursos)</a:t>
            </a:r>
            <a:r>
              <a:rPr b="1" spc="-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será</a:t>
            </a:r>
            <a:r>
              <a:rPr spc="-20" dirty="0"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maior</a:t>
            </a:r>
            <a:r>
              <a:rPr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que</a:t>
            </a:r>
            <a:r>
              <a:rPr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a</a:t>
            </a:r>
            <a:r>
              <a:rPr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uma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análise</a:t>
            </a:r>
            <a:r>
              <a:rPr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b="1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b="1" spc="-10" dirty="0">
                <a:solidFill>
                  <a:srgbClr val="0000FF"/>
                </a:solidFill>
                <a:latin typeface="Segoe Print"/>
                <a:cs typeface="Segoe Print"/>
              </a:rPr>
              <a:t>vulnerabilidade</a:t>
            </a:r>
            <a:r>
              <a:rPr spc="-10" dirty="0">
                <a:latin typeface="Segoe Print"/>
                <a:cs typeface="Segoe Print"/>
              </a:rPr>
              <a:t>.</a:t>
            </a:r>
            <a:endParaRPr>
              <a:latin typeface="Segoe Print"/>
              <a:cs typeface="Segoe Print"/>
            </a:endParaRPr>
          </a:p>
          <a:p>
            <a:pPr marL="1308100" marR="156210">
              <a:lnSpc>
                <a:spcPct val="150100"/>
              </a:lnSpc>
              <a:spcBef>
                <a:spcPts val="3070"/>
              </a:spcBef>
            </a:pP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Atenção</a:t>
            </a:r>
            <a:r>
              <a:rPr b="1" spc="-7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voltada</a:t>
            </a:r>
            <a:r>
              <a:rPr b="1" spc="-9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às</a:t>
            </a:r>
            <a:r>
              <a:rPr spc="-6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vulnerabilidades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que</a:t>
            </a:r>
            <a:r>
              <a:rPr spc="-50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possam </a:t>
            </a:r>
            <a:r>
              <a:rPr dirty="0">
                <a:latin typeface="Segoe Print"/>
                <a:cs typeface="Segoe Print"/>
              </a:rPr>
              <a:t>conduzir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uma</a:t>
            </a:r>
            <a:r>
              <a:rPr spc="-3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significativa</a:t>
            </a:r>
            <a:r>
              <a:rPr spc="1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perda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de</a:t>
            </a:r>
            <a:r>
              <a:rPr spc="-5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receitas,</a:t>
            </a:r>
            <a:r>
              <a:rPr spc="-20" dirty="0">
                <a:latin typeface="Segoe Print"/>
                <a:cs typeface="Segoe Print"/>
              </a:rPr>
              <a:t> </a:t>
            </a:r>
            <a:r>
              <a:rPr spc="-50" dirty="0">
                <a:latin typeface="Segoe Print"/>
                <a:cs typeface="Segoe Print"/>
              </a:rPr>
              <a:t>a </a:t>
            </a:r>
            <a:r>
              <a:rPr dirty="0">
                <a:latin typeface="Segoe Print"/>
                <a:cs typeface="Segoe Print"/>
              </a:rPr>
              <a:t>menos</a:t>
            </a:r>
            <a:r>
              <a:rPr spc="-2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que</a:t>
            </a:r>
            <a:r>
              <a:rPr spc="-1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sejam</a:t>
            </a:r>
            <a:r>
              <a:rPr spc="-25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tratadas</a:t>
            </a:r>
            <a:endParaRPr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80887" y="1259204"/>
            <a:ext cx="4227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spcBef>
                <a:spcPts val="100"/>
              </a:spcBef>
            </a:pPr>
            <a:r>
              <a:rPr sz="2400" b="1" spc="-10" dirty="0">
                <a:solidFill>
                  <a:srgbClr val="0000FF"/>
                </a:solidFill>
                <a:latin typeface="Segoe Print"/>
                <a:cs typeface="Segoe Print"/>
              </a:rPr>
              <a:t>Varredura</a:t>
            </a:r>
            <a:endParaRPr sz="2400">
              <a:latin typeface="Segoe Print"/>
              <a:cs typeface="Segoe Print"/>
            </a:endParaRPr>
          </a:p>
          <a:p>
            <a:pPr marL="12700" marR="5080" algn="ctr"/>
            <a:r>
              <a:rPr sz="2400" b="1" dirty="0">
                <a:latin typeface="Segoe Print"/>
                <a:cs typeface="Segoe Print"/>
              </a:rPr>
              <a:t>Quão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rápido</a:t>
            </a:r>
            <a:r>
              <a:rPr sz="2400" b="1" spc="-2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e</a:t>
            </a:r>
            <a:r>
              <a:rPr sz="2400" b="1" spc="-10" dirty="0">
                <a:latin typeface="Segoe Print"/>
                <a:cs typeface="Segoe Print"/>
              </a:rPr>
              <a:t> amplamente </a:t>
            </a:r>
            <a:r>
              <a:rPr sz="2400" b="1" dirty="0">
                <a:latin typeface="Segoe Print"/>
                <a:cs typeface="Segoe Print"/>
              </a:rPr>
              <a:t>posso</a:t>
            </a:r>
            <a:r>
              <a:rPr sz="2400" b="1" spc="-3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analisar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superfície?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0425" y="777875"/>
            <a:ext cx="3657600" cy="2438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4498" y="3357626"/>
            <a:ext cx="4248150" cy="28082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071218" y="3780232"/>
            <a:ext cx="3669029" cy="2003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6600"/>
                </a:solidFill>
                <a:latin typeface="Segoe Print"/>
                <a:cs typeface="Segoe Print"/>
              </a:rPr>
              <a:t>Exploratório</a:t>
            </a:r>
            <a:r>
              <a:rPr sz="2400" b="1" spc="-1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00"/>
                </a:solidFill>
                <a:latin typeface="Segoe Print"/>
                <a:cs typeface="Segoe Print"/>
              </a:rPr>
              <a:t>(</a:t>
            </a:r>
            <a:r>
              <a:rPr sz="2400" b="1" spc="-2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00"/>
                </a:solidFill>
                <a:latin typeface="Segoe Print"/>
                <a:cs typeface="Segoe Print"/>
              </a:rPr>
              <a:t>Pentest</a:t>
            </a:r>
            <a:r>
              <a:rPr sz="2400" b="1" spc="-30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400" b="1" spc="-50" dirty="0">
                <a:solidFill>
                  <a:srgbClr val="006600"/>
                </a:solidFill>
                <a:latin typeface="Segoe Print"/>
                <a:cs typeface="Segoe Print"/>
              </a:rPr>
              <a:t>)</a:t>
            </a:r>
            <a:endParaRPr sz="2400">
              <a:latin typeface="Segoe Print"/>
              <a:cs typeface="Segoe Print"/>
            </a:endParaRPr>
          </a:p>
          <a:p>
            <a:pPr marL="12700" marR="647700">
              <a:spcBef>
                <a:spcPts val="1285"/>
              </a:spcBef>
            </a:pPr>
            <a:r>
              <a:rPr spc="-10" dirty="0">
                <a:latin typeface="Segoe Print"/>
                <a:cs typeface="Segoe Print"/>
              </a:rPr>
              <a:t>-</a:t>
            </a:r>
            <a:r>
              <a:rPr dirty="0">
                <a:latin typeface="Segoe Print"/>
                <a:cs typeface="Segoe Print"/>
              </a:rPr>
              <a:t>Que</a:t>
            </a:r>
            <a:r>
              <a:rPr spc="-2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tipos</a:t>
            </a:r>
            <a:r>
              <a:rPr spc="-3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de</a:t>
            </a:r>
            <a:r>
              <a:rPr spc="-4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ataques</a:t>
            </a:r>
            <a:r>
              <a:rPr spc="-10" dirty="0">
                <a:latin typeface="Segoe Print"/>
                <a:cs typeface="Segoe Print"/>
              </a:rPr>
              <a:t> </a:t>
            </a:r>
            <a:r>
              <a:rPr spc="-25" dirty="0">
                <a:latin typeface="Segoe Print"/>
                <a:cs typeface="Segoe Print"/>
              </a:rPr>
              <a:t>são </a:t>
            </a:r>
            <a:r>
              <a:rPr spc="-10" dirty="0">
                <a:latin typeface="Segoe Print"/>
                <a:cs typeface="Segoe Print"/>
              </a:rPr>
              <a:t>relevantes?</a:t>
            </a:r>
            <a:endParaRPr>
              <a:latin typeface="Segoe Print"/>
              <a:cs typeface="Segoe Print"/>
            </a:endParaRPr>
          </a:p>
          <a:p>
            <a:pPr marL="12700" marR="5080">
              <a:spcBef>
                <a:spcPts val="600"/>
              </a:spcBef>
            </a:pPr>
            <a:r>
              <a:rPr spc="-10" dirty="0">
                <a:latin typeface="Segoe Print"/>
                <a:cs typeface="Segoe Print"/>
              </a:rPr>
              <a:t>-</a:t>
            </a:r>
            <a:r>
              <a:rPr dirty="0">
                <a:latin typeface="Segoe Print"/>
                <a:cs typeface="Segoe Print"/>
              </a:rPr>
              <a:t>Qual</a:t>
            </a:r>
            <a:r>
              <a:rPr spc="-3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a</a:t>
            </a:r>
            <a:r>
              <a:rPr spc="-40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parte</a:t>
            </a:r>
            <a:r>
              <a:rPr spc="-2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mais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spc="-10" dirty="0">
                <a:latin typeface="Segoe Print"/>
                <a:cs typeface="Segoe Print"/>
              </a:rPr>
              <a:t>importante </a:t>
            </a:r>
            <a:r>
              <a:rPr dirty="0">
                <a:latin typeface="Segoe Print"/>
                <a:cs typeface="Segoe Print"/>
              </a:rPr>
              <a:t>a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ser</a:t>
            </a:r>
            <a:r>
              <a:rPr spc="-35" dirty="0">
                <a:latin typeface="Segoe Print"/>
                <a:cs typeface="Segoe Print"/>
              </a:rPr>
              <a:t> </a:t>
            </a:r>
            <a:r>
              <a:rPr dirty="0">
                <a:latin typeface="Segoe Print"/>
                <a:cs typeface="Segoe Print"/>
              </a:rPr>
              <a:t>protegida:</a:t>
            </a:r>
            <a:r>
              <a:rPr spc="-5" dirty="0"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mais</a:t>
            </a:r>
            <a:r>
              <a:rPr b="1" spc="-4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spc="-10" dirty="0">
                <a:solidFill>
                  <a:srgbClr val="C00000"/>
                </a:solidFill>
                <a:latin typeface="Segoe Print"/>
                <a:cs typeface="Segoe Print"/>
              </a:rPr>
              <a:t>impacto,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maior</a:t>
            </a:r>
            <a:r>
              <a:rPr b="1" spc="-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risco</a:t>
            </a:r>
            <a:r>
              <a:rPr b="1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dirty="0">
                <a:solidFill>
                  <a:srgbClr val="C00000"/>
                </a:solidFill>
                <a:latin typeface="Segoe Print"/>
                <a:cs typeface="Segoe Print"/>
              </a:rPr>
              <a:t>ao</a:t>
            </a:r>
            <a:r>
              <a:rPr b="1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b="1" spc="-10" dirty="0">
                <a:solidFill>
                  <a:srgbClr val="C00000"/>
                </a:solidFill>
                <a:latin typeface="Segoe Print"/>
                <a:cs typeface="Segoe Print"/>
              </a:rPr>
              <a:t>negócio?</a:t>
            </a:r>
            <a:endParaRPr>
              <a:latin typeface="Segoe Print"/>
              <a:cs typeface="Segoe Prin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81677" y="-131016"/>
            <a:ext cx="4168775" cy="7514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D0D0D"/>
                </a:solidFill>
                <a:latin typeface="Segoe Print"/>
                <a:cs typeface="Segoe Print"/>
              </a:rPr>
              <a:t>Como</a:t>
            </a:r>
            <a:r>
              <a:rPr sz="2400" spc="-45" dirty="0">
                <a:solidFill>
                  <a:srgbClr val="0D0D0D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solidFill>
                  <a:srgbClr val="0D0D0D"/>
                </a:solidFill>
                <a:latin typeface="Segoe Print"/>
                <a:cs typeface="Segoe Print"/>
              </a:rPr>
              <a:t>encontrar</a:t>
            </a:r>
            <a:r>
              <a:rPr sz="2400" spc="-30" dirty="0">
                <a:solidFill>
                  <a:srgbClr val="0D0D0D"/>
                </a:solidFill>
                <a:latin typeface="Segoe Print"/>
                <a:cs typeface="Segoe Print"/>
              </a:rPr>
              <a:t> </a:t>
            </a:r>
            <a:r>
              <a:rPr sz="2400" spc="-10" dirty="0">
                <a:solidFill>
                  <a:srgbClr val="0D0D0D"/>
                </a:solidFill>
                <a:latin typeface="Segoe Print"/>
                <a:cs typeface="Segoe Print"/>
              </a:rPr>
              <a:t>equilíbrio?</a:t>
            </a:r>
            <a:endParaRPr sz="24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4535" y="3504934"/>
            <a:ext cx="708660" cy="2782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8918" y="1700277"/>
            <a:ext cx="6256655" cy="213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47370" algn="ctr">
              <a:spcBef>
                <a:spcPts val="100"/>
              </a:spcBef>
            </a:pPr>
            <a:r>
              <a:rPr sz="2400" b="1" dirty="0">
                <a:solidFill>
                  <a:srgbClr val="006600"/>
                </a:solidFill>
                <a:latin typeface="Segoe Print"/>
                <a:cs typeface="Segoe Print"/>
              </a:rPr>
              <a:t>Explorar</a:t>
            </a:r>
            <a:r>
              <a:rPr sz="2400" b="1" spc="-2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00"/>
                </a:solidFill>
                <a:latin typeface="Segoe Print"/>
                <a:cs typeface="Segoe Print"/>
              </a:rPr>
              <a:t>pentest</a:t>
            </a:r>
            <a:r>
              <a:rPr sz="2400" b="1" spc="-1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+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varredura</a:t>
            </a:r>
            <a:r>
              <a:rPr sz="2400" b="1" spc="-3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=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spc="-20" dirty="0">
                <a:latin typeface="Segoe Print"/>
                <a:cs typeface="Segoe Print"/>
              </a:rPr>
              <a:t>done</a:t>
            </a:r>
            <a:endParaRPr sz="2400">
              <a:latin typeface="Segoe Print"/>
              <a:cs typeface="Segoe Print"/>
            </a:endParaRPr>
          </a:p>
          <a:p>
            <a:pPr marL="349885" marR="5080" algn="ctr">
              <a:lnSpc>
                <a:spcPct val="117900"/>
              </a:lnSpc>
              <a:spcBef>
                <a:spcPts val="1820"/>
              </a:spcBef>
            </a:pPr>
            <a:r>
              <a:rPr sz="2800" b="1" dirty="0">
                <a:solidFill>
                  <a:srgbClr val="006600"/>
                </a:solidFill>
                <a:latin typeface="Segoe Print"/>
                <a:cs typeface="Segoe Print"/>
              </a:rPr>
              <a:t>Teste</a:t>
            </a:r>
            <a:r>
              <a:rPr sz="2800" b="1" spc="-13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006600"/>
                </a:solidFill>
                <a:latin typeface="Segoe Print"/>
                <a:cs typeface="Segoe Print"/>
              </a:rPr>
              <a:t>continuo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+Sprint</a:t>
            </a:r>
            <a:r>
              <a:rPr sz="2800" spc="-1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pequeno</a:t>
            </a:r>
            <a:r>
              <a:rPr sz="2800" spc="-1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800" spc="-50" dirty="0">
                <a:solidFill>
                  <a:srgbClr val="0000FF"/>
                </a:solidFill>
                <a:latin typeface="Segoe Print"/>
                <a:cs typeface="Segoe Print"/>
              </a:rPr>
              <a:t>+ 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Restropectivas+</a:t>
            </a:r>
            <a:r>
              <a:rPr sz="2800" spc="-15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muito</a:t>
            </a:r>
            <a:r>
              <a:rPr sz="2800" spc="-1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800" spc="-10" dirty="0">
                <a:solidFill>
                  <a:srgbClr val="0000FF"/>
                </a:solidFill>
                <a:latin typeface="Segoe Print"/>
                <a:cs typeface="Segoe Print"/>
              </a:rPr>
              <a:t>feedback+ 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envolva</a:t>
            </a:r>
            <a:r>
              <a:rPr sz="2800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800" dirty="0">
                <a:solidFill>
                  <a:srgbClr val="0000FF"/>
                </a:solidFill>
                <a:latin typeface="Segoe Print"/>
                <a:cs typeface="Segoe Print"/>
              </a:rPr>
              <a:t>o</a:t>
            </a:r>
            <a:r>
              <a:rPr sz="2800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20" dirty="0">
                <a:latin typeface="Segoe Print"/>
                <a:cs typeface="Segoe Print"/>
              </a:rPr>
              <a:t>time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3288" y="4287038"/>
            <a:ext cx="8138159" cy="1798320"/>
            <a:chOff x="649287" y="4287038"/>
            <a:chExt cx="8138159" cy="1798320"/>
          </a:xfrm>
        </p:grpSpPr>
        <p:sp>
          <p:nvSpPr>
            <p:cNvPr id="5" name="object 5"/>
            <p:cNvSpPr/>
            <p:nvPr/>
          </p:nvSpPr>
          <p:spPr>
            <a:xfrm>
              <a:off x="649287" y="4884985"/>
              <a:ext cx="8138159" cy="257175"/>
            </a:xfrm>
            <a:custGeom>
              <a:avLst/>
              <a:gdLst/>
              <a:ahLst/>
              <a:cxnLst/>
              <a:rect l="l" t="t" r="r" b="b"/>
              <a:pathLst>
                <a:path w="8138159" h="257175">
                  <a:moveTo>
                    <a:pt x="8024332" y="128339"/>
                  </a:moveTo>
                  <a:lnTo>
                    <a:pt x="7895145" y="203650"/>
                  </a:lnTo>
                  <a:lnTo>
                    <a:pt x="7886626" y="211226"/>
                  </a:lnTo>
                  <a:lnTo>
                    <a:pt x="7881858" y="221112"/>
                  </a:lnTo>
                  <a:lnTo>
                    <a:pt x="7881161" y="232046"/>
                  </a:lnTo>
                  <a:lnTo>
                    <a:pt x="7884858" y="242766"/>
                  </a:lnTo>
                  <a:lnTo>
                    <a:pt x="7892361" y="251213"/>
                  </a:lnTo>
                  <a:lnTo>
                    <a:pt x="7902209" y="255958"/>
                  </a:lnTo>
                  <a:lnTo>
                    <a:pt x="7913129" y="256678"/>
                  </a:lnTo>
                  <a:lnTo>
                    <a:pt x="7923847" y="253053"/>
                  </a:lnTo>
                  <a:lnTo>
                    <a:pt x="8088713" y="156914"/>
                  </a:lnTo>
                  <a:lnTo>
                    <a:pt x="8080946" y="156914"/>
                  </a:lnTo>
                  <a:lnTo>
                    <a:pt x="8080946" y="152977"/>
                  </a:lnTo>
                  <a:lnTo>
                    <a:pt x="8066595" y="152977"/>
                  </a:lnTo>
                  <a:lnTo>
                    <a:pt x="8024332" y="128339"/>
                  </a:lnTo>
                  <a:close/>
                </a:path>
                <a:path w="8138159" h="257175">
                  <a:moveTo>
                    <a:pt x="7975315" y="99764"/>
                  </a:moveTo>
                  <a:lnTo>
                    <a:pt x="0" y="99764"/>
                  </a:lnTo>
                  <a:lnTo>
                    <a:pt x="0" y="156914"/>
                  </a:lnTo>
                  <a:lnTo>
                    <a:pt x="7975315" y="156914"/>
                  </a:lnTo>
                  <a:lnTo>
                    <a:pt x="8024332" y="128339"/>
                  </a:lnTo>
                  <a:lnTo>
                    <a:pt x="7975315" y="99764"/>
                  </a:lnTo>
                  <a:close/>
                </a:path>
                <a:path w="8138159" h="257175">
                  <a:moveTo>
                    <a:pt x="8088713" y="99764"/>
                  </a:moveTo>
                  <a:lnTo>
                    <a:pt x="8080946" y="99764"/>
                  </a:lnTo>
                  <a:lnTo>
                    <a:pt x="8080946" y="156914"/>
                  </a:lnTo>
                  <a:lnTo>
                    <a:pt x="8088713" y="156914"/>
                  </a:lnTo>
                  <a:lnTo>
                    <a:pt x="8137715" y="128339"/>
                  </a:lnTo>
                  <a:lnTo>
                    <a:pt x="8088713" y="99764"/>
                  </a:lnTo>
                  <a:close/>
                </a:path>
                <a:path w="8138159" h="257175">
                  <a:moveTo>
                    <a:pt x="8066595" y="103701"/>
                  </a:moveTo>
                  <a:lnTo>
                    <a:pt x="8024332" y="128339"/>
                  </a:lnTo>
                  <a:lnTo>
                    <a:pt x="8066595" y="152977"/>
                  </a:lnTo>
                  <a:lnTo>
                    <a:pt x="8066595" y="103701"/>
                  </a:lnTo>
                  <a:close/>
                </a:path>
                <a:path w="8138159" h="257175">
                  <a:moveTo>
                    <a:pt x="8080946" y="103701"/>
                  </a:moveTo>
                  <a:lnTo>
                    <a:pt x="8066595" y="103701"/>
                  </a:lnTo>
                  <a:lnTo>
                    <a:pt x="8066595" y="152977"/>
                  </a:lnTo>
                  <a:lnTo>
                    <a:pt x="8080946" y="152977"/>
                  </a:lnTo>
                  <a:lnTo>
                    <a:pt x="8080946" y="103701"/>
                  </a:lnTo>
                  <a:close/>
                </a:path>
                <a:path w="8138159" h="257175">
                  <a:moveTo>
                    <a:pt x="7913129" y="0"/>
                  </a:moveTo>
                  <a:lnTo>
                    <a:pt x="7902209" y="720"/>
                  </a:lnTo>
                  <a:lnTo>
                    <a:pt x="7892361" y="5464"/>
                  </a:lnTo>
                  <a:lnTo>
                    <a:pt x="7884858" y="13912"/>
                  </a:lnTo>
                  <a:lnTo>
                    <a:pt x="7881161" y="24632"/>
                  </a:lnTo>
                  <a:lnTo>
                    <a:pt x="7881858" y="35565"/>
                  </a:lnTo>
                  <a:lnTo>
                    <a:pt x="7886626" y="45452"/>
                  </a:lnTo>
                  <a:lnTo>
                    <a:pt x="7895145" y="53028"/>
                  </a:lnTo>
                  <a:lnTo>
                    <a:pt x="8024332" y="128339"/>
                  </a:lnTo>
                  <a:lnTo>
                    <a:pt x="8066595" y="103701"/>
                  </a:lnTo>
                  <a:lnTo>
                    <a:pt x="8080946" y="103701"/>
                  </a:lnTo>
                  <a:lnTo>
                    <a:pt x="8080946" y="99764"/>
                  </a:lnTo>
                  <a:lnTo>
                    <a:pt x="8088713" y="99764"/>
                  </a:lnTo>
                  <a:lnTo>
                    <a:pt x="7923847" y="3625"/>
                  </a:lnTo>
                  <a:lnTo>
                    <a:pt x="7913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4691" y="4357142"/>
              <a:ext cx="996695" cy="51353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3300" y="4375150"/>
              <a:ext cx="924306" cy="4364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03300" y="4375150"/>
              <a:ext cx="924560" cy="436880"/>
            </a:xfrm>
            <a:custGeom>
              <a:avLst/>
              <a:gdLst/>
              <a:ahLst/>
              <a:cxnLst/>
              <a:rect l="l" t="t" r="r" b="b"/>
              <a:pathLst>
                <a:path w="924560" h="436879">
                  <a:moveTo>
                    <a:pt x="441071" y="4318"/>
                  </a:moveTo>
                  <a:lnTo>
                    <a:pt x="398027" y="14081"/>
                  </a:lnTo>
                  <a:lnTo>
                    <a:pt x="356977" y="28966"/>
                  </a:lnTo>
                  <a:lnTo>
                    <a:pt x="318171" y="48643"/>
                  </a:lnTo>
                  <a:lnTo>
                    <a:pt x="281864" y="72783"/>
                  </a:lnTo>
                  <a:lnTo>
                    <a:pt x="248306" y="101056"/>
                  </a:lnTo>
                  <a:lnTo>
                    <a:pt x="217752" y="133133"/>
                  </a:lnTo>
                  <a:lnTo>
                    <a:pt x="190452" y="168684"/>
                  </a:lnTo>
                  <a:lnTo>
                    <a:pt x="166659" y="207380"/>
                  </a:lnTo>
                  <a:lnTo>
                    <a:pt x="146627" y="248891"/>
                  </a:lnTo>
                  <a:lnTo>
                    <a:pt x="130606" y="292888"/>
                  </a:lnTo>
                  <a:lnTo>
                    <a:pt x="118851" y="339041"/>
                  </a:lnTo>
                  <a:lnTo>
                    <a:pt x="111612" y="387021"/>
                  </a:lnTo>
                  <a:lnTo>
                    <a:pt x="109143" y="436499"/>
                  </a:lnTo>
                  <a:lnTo>
                    <a:pt x="0" y="436499"/>
                  </a:lnTo>
                  <a:lnTo>
                    <a:pt x="2600" y="385598"/>
                  </a:lnTo>
                  <a:lnTo>
                    <a:pt x="10206" y="336421"/>
                  </a:lnTo>
                  <a:lnTo>
                    <a:pt x="22530" y="289296"/>
                  </a:lnTo>
                  <a:lnTo>
                    <a:pt x="39280" y="244549"/>
                  </a:lnTo>
                  <a:lnTo>
                    <a:pt x="60167" y="202508"/>
                  </a:lnTo>
                  <a:lnTo>
                    <a:pt x="84901" y="163501"/>
                  </a:lnTo>
                  <a:lnTo>
                    <a:pt x="113191" y="127857"/>
                  </a:lnTo>
                  <a:lnTo>
                    <a:pt x="144749" y="95902"/>
                  </a:lnTo>
                  <a:lnTo>
                    <a:pt x="179283" y="67963"/>
                  </a:lnTo>
                  <a:lnTo>
                    <a:pt x="216505" y="44370"/>
                  </a:lnTo>
                  <a:lnTo>
                    <a:pt x="256123" y="25450"/>
                  </a:lnTo>
                  <a:lnTo>
                    <a:pt x="297849" y="11529"/>
                  </a:lnTo>
                  <a:lnTo>
                    <a:pt x="341391" y="2937"/>
                  </a:lnTo>
                  <a:lnTo>
                    <a:pt x="386461" y="0"/>
                  </a:lnTo>
                  <a:lnTo>
                    <a:pt x="495553" y="0"/>
                  </a:lnTo>
                  <a:lnTo>
                    <a:pt x="543009" y="3280"/>
                  </a:lnTo>
                  <a:lnTo>
                    <a:pt x="588961" y="12891"/>
                  </a:lnTo>
                  <a:lnTo>
                    <a:pt x="633017" y="28488"/>
                  </a:lnTo>
                  <a:lnTo>
                    <a:pt x="674780" y="49726"/>
                  </a:lnTo>
                  <a:lnTo>
                    <a:pt x="713858" y="76262"/>
                  </a:lnTo>
                  <a:lnTo>
                    <a:pt x="749854" y="107749"/>
                  </a:lnTo>
                  <a:lnTo>
                    <a:pt x="782376" y="143844"/>
                  </a:lnTo>
                  <a:lnTo>
                    <a:pt x="811028" y="184202"/>
                  </a:lnTo>
                  <a:lnTo>
                    <a:pt x="835416" y="228478"/>
                  </a:lnTo>
                  <a:lnTo>
                    <a:pt x="855146" y="276327"/>
                  </a:lnTo>
                  <a:lnTo>
                    <a:pt x="869823" y="327406"/>
                  </a:lnTo>
                  <a:lnTo>
                    <a:pt x="924306" y="327406"/>
                  </a:lnTo>
                  <a:lnTo>
                    <a:pt x="827532" y="436499"/>
                  </a:lnTo>
                  <a:lnTo>
                    <a:pt x="706119" y="327406"/>
                  </a:lnTo>
                  <a:lnTo>
                    <a:pt x="760602" y="327406"/>
                  </a:lnTo>
                  <a:lnTo>
                    <a:pt x="745929" y="276327"/>
                  </a:lnTo>
                  <a:lnTo>
                    <a:pt x="726207" y="228478"/>
                  </a:lnTo>
                  <a:lnTo>
                    <a:pt x="701831" y="184202"/>
                  </a:lnTo>
                  <a:lnTo>
                    <a:pt x="673194" y="143844"/>
                  </a:lnTo>
                  <a:lnTo>
                    <a:pt x="640689" y="107749"/>
                  </a:lnTo>
                  <a:lnTo>
                    <a:pt x="604710" y="76262"/>
                  </a:lnTo>
                  <a:lnTo>
                    <a:pt x="565649" y="49726"/>
                  </a:lnTo>
                  <a:lnTo>
                    <a:pt x="523900" y="28488"/>
                  </a:lnTo>
                  <a:lnTo>
                    <a:pt x="479857" y="12891"/>
                  </a:lnTo>
                  <a:lnTo>
                    <a:pt x="433913" y="3280"/>
                  </a:lnTo>
                  <a:lnTo>
                    <a:pt x="386461" y="0"/>
                  </a:lnTo>
                </a:path>
              </a:pathLst>
            </a:custGeom>
            <a:ln w="9525">
              <a:solidFill>
                <a:srgbClr val="A4D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7648" y="4293134"/>
              <a:ext cx="996696" cy="5135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5875" y="4308475"/>
              <a:ext cx="924305" cy="43649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555875" y="4308475"/>
              <a:ext cx="924560" cy="436880"/>
            </a:xfrm>
            <a:custGeom>
              <a:avLst/>
              <a:gdLst/>
              <a:ahLst/>
              <a:cxnLst/>
              <a:rect l="l" t="t" r="r" b="b"/>
              <a:pathLst>
                <a:path w="924560" h="436879">
                  <a:moveTo>
                    <a:pt x="441070" y="4318"/>
                  </a:moveTo>
                  <a:lnTo>
                    <a:pt x="398021" y="14081"/>
                  </a:lnTo>
                  <a:lnTo>
                    <a:pt x="356965" y="28966"/>
                  </a:lnTo>
                  <a:lnTo>
                    <a:pt x="318154" y="48643"/>
                  </a:lnTo>
                  <a:lnTo>
                    <a:pt x="281841" y="72783"/>
                  </a:lnTo>
                  <a:lnTo>
                    <a:pt x="248278" y="101056"/>
                  </a:lnTo>
                  <a:lnTo>
                    <a:pt x="217719" y="133133"/>
                  </a:lnTo>
                  <a:lnTo>
                    <a:pt x="190415" y="168684"/>
                  </a:lnTo>
                  <a:lnTo>
                    <a:pt x="166618" y="207380"/>
                  </a:lnTo>
                  <a:lnTo>
                    <a:pt x="146582" y="248891"/>
                  </a:lnTo>
                  <a:lnTo>
                    <a:pt x="130559" y="292888"/>
                  </a:lnTo>
                  <a:lnTo>
                    <a:pt x="118802" y="339041"/>
                  </a:lnTo>
                  <a:lnTo>
                    <a:pt x="111562" y="387021"/>
                  </a:lnTo>
                  <a:lnTo>
                    <a:pt x="109093" y="436499"/>
                  </a:lnTo>
                  <a:lnTo>
                    <a:pt x="0" y="436499"/>
                  </a:lnTo>
                  <a:lnTo>
                    <a:pt x="2599" y="385598"/>
                  </a:lnTo>
                  <a:lnTo>
                    <a:pt x="10204" y="336421"/>
                  </a:lnTo>
                  <a:lnTo>
                    <a:pt x="22524" y="289296"/>
                  </a:lnTo>
                  <a:lnTo>
                    <a:pt x="39271" y="244549"/>
                  </a:lnTo>
                  <a:lnTo>
                    <a:pt x="60154" y="202508"/>
                  </a:lnTo>
                  <a:lnTo>
                    <a:pt x="84885" y="163501"/>
                  </a:lnTo>
                  <a:lnTo>
                    <a:pt x="113172" y="127857"/>
                  </a:lnTo>
                  <a:lnTo>
                    <a:pt x="144728" y="95902"/>
                  </a:lnTo>
                  <a:lnTo>
                    <a:pt x="179261" y="67963"/>
                  </a:lnTo>
                  <a:lnTo>
                    <a:pt x="216483" y="44370"/>
                  </a:lnTo>
                  <a:lnTo>
                    <a:pt x="256103" y="25450"/>
                  </a:lnTo>
                  <a:lnTo>
                    <a:pt x="297833" y="11529"/>
                  </a:lnTo>
                  <a:lnTo>
                    <a:pt x="341382" y="2937"/>
                  </a:lnTo>
                  <a:lnTo>
                    <a:pt x="386461" y="0"/>
                  </a:lnTo>
                  <a:lnTo>
                    <a:pt x="495554" y="0"/>
                  </a:lnTo>
                  <a:lnTo>
                    <a:pt x="543009" y="3280"/>
                  </a:lnTo>
                  <a:lnTo>
                    <a:pt x="588961" y="12891"/>
                  </a:lnTo>
                  <a:lnTo>
                    <a:pt x="633017" y="28488"/>
                  </a:lnTo>
                  <a:lnTo>
                    <a:pt x="674780" y="49726"/>
                  </a:lnTo>
                  <a:lnTo>
                    <a:pt x="713858" y="76262"/>
                  </a:lnTo>
                  <a:lnTo>
                    <a:pt x="749854" y="107749"/>
                  </a:lnTo>
                  <a:lnTo>
                    <a:pt x="782376" y="143844"/>
                  </a:lnTo>
                  <a:lnTo>
                    <a:pt x="811028" y="184202"/>
                  </a:lnTo>
                  <a:lnTo>
                    <a:pt x="835416" y="228478"/>
                  </a:lnTo>
                  <a:lnTo>
                    <a:pt x="855146" y="276327"/>
                  </a:lnTo>
                  <a:lnTo>
                    <a:pt x="869823" y="327406"/>
                  </a:lnTo>
                  <a:lnTo>
                    <a:pt x="924305" y="327406"/>
                  </a:lnTo>
                  <a:lnTo>
                    <a:pt x="827532" y="436499"/>
                  </a:lnTo>
                  <a:lnTo>
                    <a:pt x="706120" y="327406"/>
                  </a:lnTo>
                  <a:lnTo>
                    <a:pt x="760602" y="327406"/>
                  </a:lnTo>
                  <a:lnTo>
                    <a:pt x="745929" y="276327"/>
                  </a:lnTo>
                  <a:lnTo>
                    <a:pt x="726207" y="228478"/>
                  </a:lnTo>
                  <a:lnTo>
                    <a:pt x="701831" y="184202"/>
                  </a:lnTo>
                  <a:lnTo>
                    <a:pt x="673194" y="143844"/>
                  </a:lnTo>
                  <a:lnTo>
                    <a:pt x="640689" y="107749"/>
                  </a:lnTo>
                  <a:lnTo>
                    <a:pt x="604710" y="76262"/>
                  </a:lnTo>
                  <a:lnTo>
                    <a:pt x="565649" y="49726"/>
                  </a:lnTo>
                  <a:lnTo>
                    <a:pt x="523900" y="28488"/>
                  </a:lnTo>
                  <a:lnTo>
                    <a:pt x="479857" y="12891"/>
                  </a:lnTo>
                  <a:lnTo>
                    <a:pt x="433913" y="3280"/>
                  </a:lnTo>
                  <a:lnTo>
                    <a:pt x="386461" y="0"/>
                  </a:lnTo>
                </a:path>
              </a:pathLst>
            </a:custGeom>
            <a:ln w="9525">
              <a:solidFill>
                <a:srgbClr val="A4D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77284" y="4287038"/>
              <a:ext cx="992124" cy="51353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1701" y="4305300"/>
              <a:ext cx="924306" cy="43649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11701" y="4305300"/>
              <a:ext cx="924560" cy="436880"/>
            </a:xfrm>
            <a:custGeom>
              <a:avLst/>
              <a:gdLst/>
              <a:ahLst/>
              <a:cxnLst/>
              <a:rect l="l" t="t" r="r" b="b"/>
              <a:pathLst>
                <a:path w="924560" h="436879">
                  <a:moveTo>
                    <a:pt x="440944" y="4318"/>
                  </a:moveTo>
                  <a:lnTo>
                    <a:pt x="397921" y="14081"/>
                  </a:lnTo>
                  <a:lnTo>
                    <a:pt x="356888" y="28966"/>
                  </a:lnTo>
                  <a:lnTo>
                    <a:pt x="318096" y="48643"/>
                  </a:lnTo>
                  <a:lnTo>
                    <a:pt x="281799" y="72783"/>
                  </a:lnTo>
                  <a:lnTo>
                    <a:pt x="248249" y="101056"/>
                  </a:lnTo>
                  <a:lnTo>
                    <a:pt x="217699" y="133133"/>
                  </a:lnTo>
                  <a:lnTo>
                    <a:pt x="190402" y="168684"/>
                  </a:lnTo>
                  <a:lnTo>
                    <a:pt x="166611" y="207380"/>
                  </a:lnTo>
                  <a:lnTo>
                    <a:pt x="146579" y="248891"/>
                  </a:lnTo>
                  <a:lnTo>
                    <a:pt x="130558" y="292888"/>
                  </a:lnTo>
                  <a:lnTo>
                    <a:pt x="118801" y="339041"/>
                  </a:lnTo>
                  <a:lnTo>
                    <a:pt x="111562" y="387021"/>
                  </a:lnTo>
                  <a:lnTo>
                    <a:pt x="109093" y="436499"/>
                  </a:lnTo>
                  <a:lnTo>
                    <a:pt x="0" y="436499"/>
                  </a:lnTo>
                  <a:lnTo>
                    <a:pt x="2599" y="385598"/>
                  </a:lnTo>
                  <a:lnTo>
                    <a:pt x="10203" y="336421"/>
                  </a:lnTo>
                  <a:lnTo>
                    <a:pt x="22523" y="289296"/>
                  </a:lnTo>
                  <a:lnTo>
                    <a:pt x="39268" y="244549"/>
                  </a:lnTo>
                  <a:lnTo>
                    <a:pt x="60149" y="202508"/>
                  </a:lnTo>
                  <a:lnTo>
                    <a:pt x="84875" y="163501"/>
                  </a:lnTo>
                  <a:lnTo>
                    <a:pt x="113156" y="127857"/>
                  </a:lnTo>
                  <a:lnTo>
                    <a:pt x="144704" y="95902"/>
                  </a:lnTo>
                  <a:lnTo>
                    <a:pt x="179227" y="67963"/>
                  </a:lnTo>
                  <a:lnTo>
                    <a:pt x="216436" y="44370"/>
                  </a:lnTo>
                  <a:lnTo>
                    <a:pt x="256041" y="25450"/>
                  </a:lnTo>
                  <a:lnTo>
                    <a:pt x="297753" y="11529"/>
                  </a:lnTo>
                  <a:lnTo>
                    <a:pt x="341280" y="2937"/>
                  </a:lnTo>
                  <a:lnTo>
                    <a:pt x="386334" y="0"/>
                  </a:lnTo>
                  <a:lnTo>
                    <a:pt x="495553" y="0"/>
                  </a:lnTo>
                  <a:lnTo>
                    <a:pt x="542977" y="3280"/>
                  </a:lnTo>
                  <a:lnTo>
                    <a:pt x="588904" y="12891"/>
                  </a:lnTo>
                  <a:lnTo>
                    <a:pt x="632938" y="28488"/>
                  </a:lnTo>
                  <a:lnTo>
                    <a:pt x="674686" y="49726"/>
                  </a:lnTo>
                  <a:lnTo>
                    <a:pt x="713751" y="76262"/>
                  </a:lnTo>
                  <a:lnTo>
                    <a:pt x="749739" y="107749"/>
                  </a:lnTo>
                  <a:lnTo>
                    <a:pt x="782255" y="143844"/>
                  </a:lnTo>
                  <a:lnTo>
                    <a:pt x="810904" y="184202"/>
                  </a:lnTo>
                  <a:lnTo>
                    <a:pt x="835290" y="228478"/>
                  </a:lnTo>
                  <a:lnTo>
                    <a:pt x="855019" y="276327"/>
                  </a:lnTo>
                  <a:lnTo>
                    <a:pt x="869696" y="327406"/>
                  </a:lnTo>
                  <a:lnTo>
                    <a:pt x="924306" y="327406"/>
                  </a:lnTo>
                  <a:lnTo>
                    <a:pt x="827404" y="436499"/>
                  </a:lnTo>
                  <a:lnTo>
                    <a:pt x="705993" y="327406"/>
                  </a:lnTo>
                  <a:lnTo>
                    <a:pt x="760602" y="327406"/>
                  </a:lnTo>
                  <a:lnTo>
                    <a:pt x="745926" y="276327"/>
                  </a:lnTo>
                  <a:lnTo>
                    <a:pt x="726196" y="228478"/>
                  </a:lnTo>
                  <a:lnTo>
                    <a:pt x="701808" y="184202"/>
                  </a:lnTo>
                  <a:lnTo>
                    <a:pt x="673156" y="143844"/>
                  </a:lnTo>
                  <a:lnTo>
                    <a:pt x="640634" y="107749"/>
                  </a:lnTo>
                  <a:lnTo>
                    <a:pt x="604638" y="76262"/>
                  </a:lnTo>
                  <a:lnTo>
                    <a:pt x="565560" y="49726"/>
                  </a:lnTo>
                  <a:lnTo>
                    <a:pt x="523797" y="28488"/>
                  </a:lnTo>
                  <a:lnTo>
                    <a:pt x="479741" y="12891"/>
                  </a:lnTo>
                  <a:lnTo>
                    <a:pt x="433789" y="3280"/>
                  </a:lnTo>
                  <a:lnTo>
                    <a:pt x="386334" y="0"/>
                  </a:lnTo>
                </a:path>
              </a:pathLst>
            </a:custGeom>
            <a:ln w="9525">
              <a:solidFill>
                <a:srgbClr val="A4D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8528" y="4290086"/>
              <a:ext cx="996695" cy="5135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86501" y="4308475"/>
              <a:ext cx="924305" cy="4364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86501" y="4308475"/>
              <a:ext cx="924560" cy="436880"/>
            </a:xfrm>
            <a:custGeom>
              <a:avLst/>
              <a:gdLst/>
              <a:ahLst/>
              <a:cxnLst/>
              <a:rect l="l" t="t" r="r" b="b"/>
              <a:pathLst>
                <a:path w="924559" h="436879">
                  <a:moveTo>
                    <a:pt x="440944" y="4318"/>
                  </a:moveTo>
                  <a:lnTo>
                    <a:pt x="397921" y="14081"/>
                  </a:lnTo>
                  <a:lnTo>
                    <a:pt x="356888" y="28966"/>
                  </a:lnTo>
                  <a:lnTo>
                    <a:pt x="318096" y="48643"/>
                  </a:lnTo>
                  <a:lnTo>
                    <a:pt x="281799" y="72783"/>
                  </a:lnTo>
                  <a:lnTo>
                    <a:pt x="248249" y="101056"/>
                  </a:lnTo>
                  <a:lnTo>
                    <a:pt x="217699" y="133133"/>
                  </a:lnTo>
                  <a:lnTo>
                    <a:pt x="190402" y="168684"/>
                  </a:lnTo>
                  <a:lnTo>
                    <a:pt x="166611" y="207380"/>
                  </a:lnTo>
                  <a:lnTo>
                    <a:pt x="146579" y="248891"/>
                  </a:lnTo>
                  <a:lnTo>
                    <a:pt x="130558" y="292888"/>
                  </a:lnTo>
                  <a:lnTo>
                    <a:pt x="118801" y="339041"/>
                  </a:lnTo>
                  <a:lnTo>
                    <a:pt x="111562" y="387021"/>
                  </a:lnTo>
                  <a:lnTo>
                    <a:pt x="109093" y="436499"/>
                  </a:lnTo>
                  <a:lnTo>
                    <a:pt x="0" y="436499"/>
                  </a:lnTo>
                  <a:lnTo>
                    <a:pt x="2599" y="385598"/>
                  </a:lnTo>
                  <a:lnTo>
                    <a:pt x="10203" y="336421"/>
                  </a:lnTo>
                  <a:lnTo>
                    <a:pt x="22523" y="289296"/>
                  </a:lnTo>
                  <a:lnTo>
                    <a:pt x="39268" y="244549"/>
                  </a:lnTo>
                  <a:lnTo>
                    <a:pt x="60149" y="202508"/>
                  </a:lnTo>
                  <a:lnTo>
                    <a:pt x="84875" y="163501"/>
                  </a:lnTo>
                  <a:lnTo>
                    <a:pt x="113156" y="127857"/>
                  </a:lnTo>
                  <a:lnTo>
                    <a:pt x="144704" y="95902"/>
                  </a:lnTo>
                  <a:lnTo>
                    <a:pt x="179227" y="67963"/>
                  </a:lnTo>
                  <a:lnTo>
                    <a:pt x="216436" y="44370"/>
                  </a:lnTo>
                  <a:lnTo>
                    <a:pt x="256041" y="25450"/>
                  </a:lnTo>
                  <a:lnTo>
                    <a:pt x="297753" y="11529"/>
                  </a:lnTo>
                  <a:lnTo>
                    <a:pt x="341280" y="2937"/>
                  </a:lnTo>
                  <a:lnTo>
                    <a:pt x="386334" y="0"/>
                  </a:lnTo>
                  <a:lnTo>
                    <a:pt x="495553" y="0"/>
                  </a:lnTo>
                  <a:lnTo>
                    <a:pt x="542977" y="3280"/>
                  </a:lnTo>
                  <a:lnTo>
                    <a:pt x="588904" y="12891"/>
                  </a:lnTo>
                  <a:lnTo>
                    <a:pt x="632938" y="28488"/>
                  </a:lnTo>
                  <a:lnTo>
                    <a:pt x="674686" y="49726"/>
                  </a:lnTo>
                  <a:lnTo>
                    <a:pt x="713751" y="76262"/>
                  </a:lnTo>
                  <a:lnTo>
                    <a:pt x="749739" y="107749"/>
                  </a:lnTo>
                  <a:lnTo>
                    <a:pt x="782255" y="143844"/>
                  </a:lnTo>
                  <a:lnTo>
                    <a:pt x="810904" y="184202"/>
                  </a:lnTo>
                  <a:lnTo>
                    <a:pt x="835290" y="228478"/>
                  </a:lnTo>
                  <a:lnTo>
                    <a:pt x="855019" y="276327"/>
                  </a:lnTo>
                  <a:lnTo>
                    <a:pt x="869696" y="327406"/>
                  </a:lnTo>
                  <a:lnTo>
                    <a:pt x="924305" y="327406"/>
                  </a:lnTo>
                  <a:lnTo>
                    <a:pt x="827404" y="436499"/>
                  </a:lnTo>
                  <a:lnTo>
                    <a:pt x="705993" y="327406"/>
                  </a:lnTo>
                  <a:lnTo>
                    <a:pt x="760602" y="327406"/>
                  </a:lnTo>
                  <a:lnTo>
                    <a:pt x="745926" y="276327"/>
                  </a:lnTo>
                  <a:lnTo>
                    <a:pt x="726196" y="228478"/>
                  </a:lnTo>
                  <a:lnTo>
                    <a:pt x="701808" y="184202"/>
                  </a:lnTo>
                  <a:lnTo>
                    <a:pt x="673156" y="143844"/>
                  </a:lnTo>
                  <a:lnTo>
                    <a:pt x="640634" y="107749"/>
                  </a:lnTo>
                  <a:lnTo>
                    <a:pt x="604638" y="76262"/>
                  </a:lnTo>
                  <a:lnTo>
                    <a:pt x="565560" y="49726"/>
                  </a:lnTo>
                  <a:lnTo>
                    <a:pt x="523797" y="28488"/>
                  </a:lnTo>
                  <a:lnTo>
                    <a:pt x="479741" y="12891"/>
                  </a:lnTo>
                  <a:lnTo>
                    <a:pt x="433789" y="3280"/>
                  </a:lnTo>
                  <a:lnTo>
                    <a:pt x="386334" y="0"/>
                  </a:lnTo>
                </a:path>
              </a:pathLst>
            </a:custGeom>
            <a:ln w="9525">
              <a:solidFill>
                <a:srgbClr val="A4D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0886" y="4360190"/>
              <a:ext cx="995206" cy="51353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9000" y="4378325"/>
              <a:ext cx="922781" cy="43662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239000" y="4378325"/>
              <a:ext cx="923290" cy="436880"/>
            </a:xfrm>
            <a:custGeom>
              <a:avLst/>
              <a:gdLst/>
              <a:ahLst/>
              <a:cxnLst/>
              <a:rect l="l" t="t" r="r" b="b"/>
              <a:pathLst>
                <a:path w="923290" h="436879">
                  <a:moveTo>
                    <a:pt x="440181" y="4444"/>
                  </a:moveTo>
                  <a:lnTo>
                    <a:pt x="397247" y="14206"/>
                  </a:lnTo>
                  <a:lnTo>
                    <a:pt x="356300" y="29084"/>
                  </a:lnTo>
                  <a:lnTo>
                    <a:pt x="317593" y="48753"/>
                  </a:lnTo>
                  <a:lnTo>
                    <a:pt x="281378" y="72881"/>
                  </a:lnTo>
                  <a:lnTo>
                    <a:pt x="247905" y="101141"/>
                  </a:lnTo>
                  <a:lnTo>
                    <a:pt x="217427" y="133203"/>
                  </a:lnTo>
                  <a:lnTo>
                    <a:pt x="190196" y="168740"/>
                  </a:lnTo>
                  <a:lnTo>
                    <a:pt x="166464" y="207422"/>
                  </a:lnTo>
                  <a:lnTo>
                    <a:pt x="146481" y="248920"/>
                  </a:lnTo>
                  <a:lnTo>
                    <a:pt x="130502" y="292905"/>
                  </a:lnTo>
                  <a:lnTo>
                    <a:pt x="118775" y="339049"/>
                  </a:lnTo>
                  <a:lnTo>
                    <a:pt x="111555" y="387023"/>
                  </a:lnTo>
                  <a:lnTo>
                    <a:pt x="109093" y="436499"/>
                  </a:lnTo>
                  <a:lnTo>
                    <a:pt x="0" y="436625"/>
                  </a:lnTo>
                  <a:lnTo>
                    <a:pt x="2595" y="385700"/>
                  </a:lnTo>
                  <a:lnTo>
                    <a:pt x="10188" y="336501"/>
                  </a:lnTo>
                  <a:lnTo>
                    <a:pt x="22489" y="289357"/>
                  </a:lnTo>
                  <a:lnTo>
                    <a:pt x="39209" y="244595"/>
                  </a:lnTo>
                  <a:lnTo>
                    <a:pt x="60057" y="202542"/>
                  </a:lnTo>
                  <a:lnTo>
                    <a:pt x="84745" y="163525"/>
                  </a:lnTo>
                  <a:lnTo>
                    <a:pt x="112982" y="127873"/>
                  </a:lnTo>
                  <a:lnTo>
                    <a:pt x="144479" y="95912"/>
                  </a:lnTo>
                  <a:lnTo>
                    <a:pt x="178946" y="67969"/>
                  </a:lnTo>
                  <a:lnTo>
                    <a:pt x="216094" y="44373"/>
                  </a:lnTo>
                  <a:lnTo>
                    <a:pt x="255633" y="25451"/>
                  </a:lnTo>
                  <a:lnTo>
                    <a:pt x="297273" y="11529"/>
                  </a:lnTo>
                  <a:lnTo>
                    <a:pt x="340725" y="2937"/>
                  </a:lnTo>
                  <a:lnTo>
                    <a:pt x="385699" y="0"/>
                  </a:lnTo>
                  <a:lnTo>
                    <a:pt x="494792" y="0"/>
                  </a:lnTo>
                  <a:lnTo>
                    <a:pt x="542143" y="3280"/>
                  </a:lnTo>
                  <a:lnTo>
                    <a:pt x="587993" y="12891"/>
                  </a:lnTo>
                  <a:lnTo>
                    <a:pt x="631948" y="28488"/>
                  </a:lnTo>
                  <a:lnTo>
                    <a:pt x="673615" y="49726"/>
                  </a:lnTo>
                  <a:lnTo>
                    <a:pt x="712600" y="76262"/>
                  </a:lnTo>
                  <a:lnTo>
                    <a:pt x="748510" y="107749"/>
                  </a:lnTo>
                  <a:lnTo>
                    <a:pt x="780952" y="143844"/>
                  </a:lnTo>
                  <a:lnTo>
                    <a:pt x="809532" y="184202"/>
                  </a:lnTo>
                  <a:lnTo>
                    <a:pt x="833858" y="228478"/>
                  </a:lnTo>
                  <a:lnTo>
                    <a:pt x="853535" y="276327"/>
                  </a:lnTo>
                  <a:lnTo>
                    <a:pt x="868172" y="327406"/>
                  </a:lnTo>
                  <a:lnTo>
                    <a:pt x="922781" y="327406"/>
                  </a:lnTo>
                  <a:lnTo>
                    <a:pt x="825880" y="436625"/>
                  </a:lnTo>
                  <a:lnTo>
                    <a:pt x="704469" y="327406"/>
                  </a:lnTo>
                  <a:lnTo>
                    <a:pt x="759078" y="327406"/>
                  </a:lnTo>
                  <a:lnTo>
                    <a:pt x="744440" y="276327"/>
                  </a:lnTo>
                  <a:lnTo>
                    <a:pt x="724755" y="228478"/>
                  </a:lnTo>
                  <a:lnTo>
                    <a:pt x="700419" y="184202"/>
                  </a:lnTo>
                  <a:lnTo>
                    <a:pt x="671827" y="143844"/>
                  </a:lnTo>
                  <a:lnTo>
                    <a:pt x="639374" y="107749"/>
                  </a:lnTo>
                  <a:lnTo>
                    <a:pt x="603455" y="76262"/>
                  </a:lnTo>
                  <a:lnTo>
                    <a:pt x="564466" y="49726"/>
                  </a:lnTo>
                  <a:lnTo>
                    <a:pt x="522800" y="28488"/>
                  </a:lnTo>
                  <a:lnTo>
                    <a:pt x="478854" y="12891"/>
                  </a:lnTo>
                  <a:lnTo>
                    <a:pt x="433022" y="3280"/>
                  </a:lnTo>
                  <a:lnTo>
                    <a:pt x="385699" y="0"/>
                  </a:lnTo>
                </a:path>
              </a:pathLst>
            </a:custGeom>
            <a:ln w="9525">
              <a:solidFill>
                <a:srgbClr val="A4D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41651" y="5084762"/>
              <a:ext cx="865187" cy="8651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57875" y="5051425"/>
              <a:ext cx="865187" cy="8651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35901" y="5083175"/>
              <a:ext cx="865187" cy="8667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9925" y="5084762"/>
              <a:ext cx="1622425" cy="10001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05301" y="5084762"/>
              <a:ext cx="1622425" cy="1000125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873507" y="817198"/>
            <a:ext cx="9263551" cy="87395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Como</a:t>
            </a:r>
            <a:r>
              <a:rPr spc="-8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encontrar</a:t>
            </a:r>
            <a:r>
              <a:rPr spc="-6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equilíbrio?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Valor</a:t>
            </a:r>
            <a:r>
              <a:rPr spc="-3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x</a:t>
            </a:r>
            <a:r>
              <a:rPr spc="-5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00"/>
                </a:solidFill>
                <a:latin typeface="Segoe Print"/>
                <a:cs typeface="Segoe Print"/>
              </a:rPr>
              <a:t>Produtividade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644" y="2222500"/>
            <a:ext cx="6381750" cy="2367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spcBef>
                <a:spcPts val="1540"/>
              </a:spcBef>
            </a:pP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Quanto</a:t>
            </a:r>
            <a:r>
              <a:rPr sz="24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a</a:t>
            </a:r>
            <a:r>
              <a:rPr sz="2400" b="1" spc="-4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00664D"/>
                </a:solidFill>
                <a:latin typeface="Segoe Print"/>
                <a:cs typeface="Segoe Print"/>
              </a:rPr>
              <a:t>execução:</a:t>
            </a:r>
            <a:endParaRPr sz="2400">
              <a:latin typeface="Segoe Print"/>
              <a:cs typeface="Segoe Print"/>
            </a:endParaRPr>
          </a:p>
          <a:p>
            <a:pPr marL="12700">
              <a:spcBef>
                <a:spcPts val="1445"/>
              </a:spcBef>
            </a:pPr>
            <a:r>
              <a:rPr sz="2400" b="1" spc="-25" dirty="0">
                <a:latin typeface="Segoe Print"/>
                <a:cs typeface="Segoe Print"/>
              </a:rPr>
              <a:t>-</a:t>
            </a:r>
            <a:r>
              <a:rPr sz="2400" b="1" dirty="0">
                <a:latin typeface="Segoe Print"/>
                <a:cs typeface="Segoe Print"/>
              </a:rPr>
              <a:t>Manual,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automatizado,</a:t>
            </a:r>
            <a:r>
              <a:rPr sz="2400" b="1" spc="-10" dirty="0">
                <a:latin typeface="Segoe Print"/>
                <a:cs typeface="Segoe Print"/>
              </a:rPr>
              <a:t> combinação</a:t>
            </a:r>
            <a:endParaRPr sz="2400">
              <a:latin typeface="Segoe Print"/>
              <a:cs typeface="Segoe Print"/>
            </a:endParaRPr>
          </a:p>
          <a:p>
            <a:pPr marL="12700">
              <a:spcBef>
                <a:spcPts val="2635"/>
              </a:spcBef>
            </a:pP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Quanto</a:t>
            </a:r>
            <a:r>
              <a:rPr sz="2400" b="1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ao</a:t>
            </a:r>
            <a:r>
              <a:rPr sz="24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conhecimento</a:t>
            </a:r>
            <a:r>
              <a:rPr sz="24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sobre</a:t>
            </a:r>
            <a:r>
              <a:rPr sz="24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o</a:t>
            </a:r>
            <a:r>
              <a:rPr sz="2400" b="1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Segoe Print"/>
                <a:cs typeface="Segoe Print"/>
              </a:rPr>
              <a:t>sistema:</a:t>
            </a:r>
            <a:endParaRPr sz="2400">
              <a:latin typeface="Segoe Print"/>
              <a:cs typeface="Segoe Print"/>
            </a:endParaRPr>
          </a:p>
          <a:p>
            <a:pPr marL="12700">
              <a:spcBef>
                <a:spcPts val="1445"/>
              </a:spcBef>
              <a:tabLst>
                <a:tab pos="2084070" algn="l"/>
                <a:tab pos="3865879" algn="l"/>
              </a:tabLst>
            </a:pPr>
            <a:r>
              <a:rPr sz="2400" b="1" spc="-25" dirty="0">
                <a:latin typeface="Segoe Print"/>
                <a:cs typeface="Segoe Print"/>
              </a:rPr>
              <a:t>-Black-</a:t>
            </a:r>
            <a:r>
              <a:rPr sz="2400" b="1" spc="-20" dirty="0">
                <a:latin typeface="Segoe Print"/>
                <a:cs typeface="Segoe Print"/>
              </a:rPr>
              <a:t>box,</a:t>
            </a:r>
            <a:r>
              <a:rPr sz="2400" b="1" dirty="0">
                <a:latin typeface="Segoe Print"/>
                <a:cs typeface="Segoe Print"/>
              </a:rPr>
              <a:t>	</a:t>
            </a:r>
            <a:r>
              <a:rPr sz="2400" b="1" spc="-10" dirty="0">
                <a:latin typeface="Segoe Print"/>
                <a:cs typeface="Segoe Print"/>
              </a:rPr>
              <a:t>Grey-</a:t>
            </a:r>
            <a:r>
              <a:rPr sz="2400" b="1" spc="-20" dirty="0">
                <a:latin typeface="Segoe Print"/>
                <a:cs typeface="Segoe Print"/>
              </a:rPr>
              <a:t>box,</a:t>
            </a:r>
            <a:r>
              <a:rPr sz="2400" b="1" dirty="0">
                <a:latin typeface="Segoe Print"/>
                <a:cs typeface="Segoe Print"/>
              </a:rPr>
              <a:t>	</a:t>
            </a:r>
            <a:r>
              <a:rPr sz="2400" b="1" spc="-20" dirty="0">
                <a:latin typeface="Segoe Print"/>
                <a:cs typeface="Segoe Print"/>
              </a:rPr>
              <a:t>White-</a:t>
            </a:r>
            <a:r>
              <a:rPr sz="2400" b="1" spc="-25" dirty="0">
                <a:latin typeface="Segoe Print"/>
                <a:cs typeface="Segoe Print"/>
              </a:rPr>
              <a:t>box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147" y="1053417"/>
            <a:ext cx="5726265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4D"/>
                </a:solidFill>
                <a:latin typeface="Aharoni"/>
                <a:cs typeface="Aharoni"/>
              </a:rPr>
              <a:t>Abordagens</a:t>
            </a:r>
            <a:r>
              <a:rPr sz="3600" spc="-245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z="3600" spc="-25" dirty="0">
                <a:solidFill>
                  <a:srgbClr val="00664D"/>
                </a:solidFill>
                <a:latin typeface="Aharoni"/>
                <a:cs typeface="Aharoni"/>
              </a:rPr>
              <a:t>de </a:t>
            </a:r>
            <a:r>
              <a:rPr sz="3600" spc="-10" dirty="0">
                <a:solidFill>
                  <a:srgbClr val="0000FF"/>
                </a:solidFill>
                <a:latin typeface="Aharoni"/>
                <a:cs typeface="Aharoni"/>
              </a:rPr>
              <a:t>PenTest</a:t>
            </a:r>
            <a:endParaRPr sz="3600">
              <a:latin typeface="Aharoni"/>
              <a:cs typeface="Aharon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4618" y="1253059"/>
            <a:ext cx="3201971" cy="23120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748538"/>
            <a:ext cx="3839210" cy="1062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1700"/>
              </a:lnSpc>
              <a:spcBef>
                <a:spcPts val="95"/>
              </a:spcBef>
            </a:pPr>
            <a:r>
              <a:rPr sz="2400" b="1" dirty="0">
                <a:latin typeface="Segoe Print"/>
                <a:cs typeface="Segoe Print"/>
              </a:rPr>
              <a:t>Quanto</a:t>
            </a:r>
            <a:r>
              <a:rPr sz="2400" b="1" spc="-4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ao</a:t>
            </a:r>
            <a:r>
              <a:rPr sz="2400" b="1" spc="-5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conhecimento </a:t>
            </a:r>
            <a:r>
              <a:rPr sz="2400" b="1" dirty="0">
                <a:latin typeface="Segoe Print"/>
                <a:cs typeface="Segoe Print"/>
              </a:rPr>
              <a:t>sobre</a:t>
            </a:r>
            <a:r>
              <a:rPr sz="2400" b="1" spc="-2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o</a:t>
            </a:r>
            <a:r>
              <a:rPr sz="2400" b="1" spc="-1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sistema: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2130" y="886711"/>
            <a:ext cx="4298464" cy="11208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664D"/>
                </a:solidFill>
                <a:latin typeface="Aharoni"/>
                <a:cs typeface="Aharoni"/>
              </a:rPr>
              <a:t>Abordagens </a:t>
            </a:r>
            <a:r>
              <a:rPr sz="3600" dirty="0">
                <a:solidFill>
                  <a:srgbClr val="00664D"/>
                </a:solidFill>
                <a:latin typeface="Aharoni"/>
                <a:cs typeface="Aharoni"/>
              </a:rPr>
              <a:t>de</a:t>
            </a:r>
            <a:r>
              <a:rPr sz="3600" spc="-35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z="3600" spc="-10" dirty="0">
                <a:solidFill>
                  <a:srgbClr val="0000FF"/>
                </a:solidFill>
                <a:latin typeface="Aharoni"/>
                <a:cs typeface="Aharoni"/>
              </a:rPr>
              <a:t>PenTest</a:t>
            </a:r>
            <a:endParaRPr sz="3600">
              <a:latin typeface="Aharoni"/>
              <a:cs typeface="Aharon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2433" y="2235075"/>
            <a:ext cx="2029967" cy="83362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178421" y="2268473"/>
            <a:ext cx="1436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Black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Box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696455" y="3561589"/>
            <a:ext cx="2512060" cy="2181225"/>
            <a:chOff x="5172455" y="3561588"/>
            <a:chExt cx="2512060" cy="21812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455" y="3617976"/>
              <a:ext cx="1824227" cy="6187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2455" y="3561588"/>
              <a:ext cx="1903476" cy="8321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9699" y="3644900"/>
              <a:ext cx="1728851" cy="5238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19699" y="3644900"/>
              <a:ext cx="1729105" cy="523875"/>
            </a:xfrm>
            <a:custGeom>
              <a:avLst/>
              <a:gdLst/>
              <a:ahLst/>
              <a:cxnLst/>
              <a:rect l="l" t="t" r="r" b="b"/>
              <a:pathLst>
                <a:path w="1729104" h="523875">
                  <a:moveTo>
                    <a:pt x="0" y="523875"/>
                  </a:moveTo>
                  <a:lnTo>
                    <a:pt x="1728851" y="523875"/>
                  </a:lnTo>
                  <a:lnTo>
                    <a:pt x="1728851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3747" y="4966716"/>
              <a:ext cx="1961388" cy="6172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5647" y="4910327"/>
              <a:ext cx="2118359" cy="8321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1500" y="4994338"/>
              <a:ext cx="1866900" cy="5222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651500" y="4994338"/>
              <a:ext cx="1866900" cy="522605"/>
            </a:xfrm>
            <a:custGeom>
              <a:avLst/>
              <a:gdLst/>
              <a:ahLst/>
              <a:cxnLst/>
              <a:rect l="l" t="t" r="r" b="b"/>
              <a:pathLst>
                <a:path w="1866900" h="522604">
                  <a:moveTo>
                    <a:pt x="0" y="522287"/>
                  </a:moveTo>
                  <a:lnTo>
                    <a:pt x="1866900" y="522287"/>
                  </a:lnTo>
                  <a:lnTo>
                    <a:pt x="1866900" y="0"/>
                  </a:lnTo>
                  <a:lnTo>
                    <a:pt x="0" y="0"/>
                  </a:lnTo>
                  <a:lnTo>
                    <a:pt x="0" y="52228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748462" y="3655822"/>
            <a:ext cx="2136140" cy="1802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104">
              <a:spcBef>
                <a:spcPts val="95"/>
              </a:spcBef>
            </a:pPr>
            <a:r>
              <a:rPr sz="2800" b="1" dirty="0">
                <a:latin typeface="Calibri"/>
                <a:cs typeface="Calibri"/>
              </a:rPr>
              <a:t>Gray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Box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spcBef>
                <a:spcPts val="434"/>
              </a:spcBef>
            </a:pPr>
            <a:endParaRPr sz="2800">
              <a:latin typeface="Calibri"/>
              <a:cs typeface="Calibri"/>
            </a:endParaRPr>
          </a:p>
          <a:p>
            <a:pPr marL="597535"/>
            <a:r>
              <a:rPr sz="2800" b="1" dirty="0">
                <a:latin typeface="Calibri"/>
                <a:cs typeface="Calibri"/>
              </a:rPr>
              <a:t>White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Box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351" y="1396872"/>
            <a:ext cx="3361690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4D"/>
                </a:solidFill>
                <a:latin typeface="Aharoni"/>
                <a:cs typeface="Aharoni"/>
              </a:rPr>
              <a:t>Abordagens</a:t>
            </a:r>
            <a:r>
              <a:rPr sz="3600" spc="-245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z="3600" spc="-25" dirty="0">
                <a:solidFill>
                  <a:srgbClr val="00664D"/>
                </a:solidFill>
                <a:latin typeface="Aharoni"/>
                <a:cs typeface="Aharoni"/>
              </a:rPr>
              <a:t>de </a:t>
            </a:r>
            <a:r>
              <a:rPr sz="3600" spc="-10" dirty="0">
                <a:solidFill>
                  <a:srgbClr val="000000"/>
                </a:solidFill>
                <a:latin typeface="Aharoni"/>
                <a:cs typeface="Aharoni"/>
              </a:rPr>
              <a:t>PenTest</a:t>
            </a:r>
            <a:endParaRPr sz="3600">
              <a:latin typeface="Aharoni"/>
              <a:cs typeface="Aharon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0938" y="575805"/>
            <a:ext cx="2667015" cy="5921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74358" y="594741"/>
            <a:ext cx="1436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Black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Box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437775" y="2367094"/>
            <a:ext cx="10364452" cy="2626307"/>
          </a:xfrm>
          <a:prstGeom prst="rect">
            <a:avLst/>
          </a:prstGeom>
        </p:spPr>
        <p:txBody>
          <a:bodyPr vert="horz" wrap="square" lIns="0" tIns="693368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0000"/>
                </a:solidFill>
              </a:rPr>
              <a:t>-</a:t>
            </a:r>
            <a:r>
              <a:rPr dirty="0">
                <a:solidFill>
                  <a:srgbClr val="C00000"/>
                </a:solidFill>
              </a:rPr>
              <a:t>Sem</a:t>
            </a:r>
            <a:r>
              <a:rPr spc="-2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informações</a:t>
            </a:r>
            <a:r>
              <a:rPr spc="-35" dirty="0">
                <a:solidFill>
                  <a:srgbClr val="C00000"/>
                </a:solidFill>
              </a:rPr>
              <a:t> </a:t>
            </a:r>
            <a:r>
              <a:rPr spc="-10" dirty="0">
                <a:solidFill>
                  <a:srgbClr val="C00000"/>
                </a:solidFill>
              </a:rPr>
              <a:t>prévias</a:t>
            </a:r>
            <a:r>
              <a:rPr spc="-10" dirty="0">
                <a:solidFill>
                  <a:srgbClr val="000000"/>
                </a:solidFill>
              </a:rPr>
              <a:t>,</a:t>
            </a:r>
          </a:p>
          <a:p>
            <a:pPr marL="254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</a:rPr>
              <a:t>muitas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variáveis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desconhecidas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(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blind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testing)</a:t>
            </a:r>
          </a:p>
          <a:p>
            <a:pPr marL="25400">
              <a:lnSpc>
                <a:spcPct val="100000"/>
              </a:lnSpc>
              <a:spcBef>
                <a:spcPts val="1080"/>
              </a:spcBef>
            </a:pPr>
            <a:r>
              <a:rPr spc="-25" dirty="0"/>
              <a:t>-</a:t>
            </a:r>
            <a:r>
              <a:rPr dirty="0"/>
              <a:t>Demanda</a:t>
            </a:r>
            <a:r>
              <a:rPr spc="-35" dirty="0"/>
              <a:t> </a:t>
            </a:r>
            <a:r>
              <a:rPr dirty="0"/>
              <a:t>muito</a:t>
            </a:r>
            <a:r>
              <a:rPr spc="-25" dirty="0"/>
              <a:t> </a:t>
            </a:r>
            <a:r>
              <a:rPr dirty="0"/>
              <a:t>mais</a:t>
            </a:r>
            <a:r>
              <a:rPr spc="-35" dirty="0"/>
              <a:t> </a:t>
            </a:r>
            <a:r>
              <a:rPr spc="-10" dirty="0"/>
              <a:t>tempo</a:t>
            </a:r>
          </a:p>
          <a:p>
            <a:pPr marL="25400">
              <a:lnSpc>
                <a:spcPct val="100000"/>
              </a:lnSpc>
              <a:spcBef>
                <a:spcPts val="1445"/>
              </a:spcBef>
            </a:pPr>
            <a:r>
              <a:rPr spc="-25" dirty="0">
                <a:solidFill>
                  <a:srgbClr val="00664D"/>
                </a:solidFill>
              </a:rPr>
              <a:t>-</a:t>
            </a:r>
            <a:r>
              <a:rPr dirty="0">
                <a:solidFill>
                  <a:srgbClr val="00664D"/>
                </a:solidFill>
              </a:rPr>
              <a:t>Cenário</a:t>
            </a:r>
            <a:r>
              <a:rPr spc="-35" dirty="0">
                <a:solidFill>
                  <a:srgbClr val="00664D"/>
                </a:solidFill>
              </a:rPr>
              <a:t> </a:t>
            </a:r>
            <a:r>
              <a:rPr dirty="0">
                <a:solidFill>
                  <a:srgbClr val="00664D"/>
                </a:solidFill>
              </a:rPr>
              <a:t>realístico</a:t>
            </a:r>
            <a:r>
              <a:rPr spc="-35" dirty="0">
                <a:solidFill>
                  <a:srgbClr val="00664D"/>
                </a:solidFill>
              </a:rPr>
              <a:t> </a:t>
            </a:r>
            <a:r>
              <a:rPr dirty="0">
                <a:solidFill>
                  <a:srgbClr val="00664D"/>
                </a:solidFill>
              </a:rPr>
              <a:t>porém</a:t>
            </a:r>
            <a:r>
              <a:rPr spc="-55" dirty="0">
                <a:solidFill>
                  <a:srgbClr val="00664D"/>
                </a:solidFill>
              </a:rPr>
              <a:t> </a:t>
            </a:r>
            <a:r>
              <a:rPr spc="-10" dirty="0">
                <a:solidFill>
                  <a:srgbClr val="00664D"/>
                </a:solidFill>
              </a:rPr>
              <a:t>vasto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0325" y="1135125"/>
            <a:ext cx="2592324" cy="16461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4637" y="55498"/>
            <a:ext cx="3192145" cy="2565400"/>
            <a:chOff x="5350636" y="55498"/>
            <a:chExt cx="3192145" cy="2565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4040" y="958448"/>
              <a:ext cx="1798687" cy="16624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63336" y="68198"/>
              <a:ext cx="2575560" cy="1556385"/>
            </a:xfrm>
            <a:custGeom>
              <a:avLst/>
              <a:gdLst/>
              <a:ahLst/>
              <a:cxnLst/>
              <a:rect l="l" t="t" r="r" b="b"/>
              <a:pathLst>
                <a:path w="2575559" h="1556385">
                  <a:moveTo>
                    <a:pt x="2356866" y="0"/>
                  </a:moveTo>
                  <a:lnTo>
                    <a:pt x="0" y="1079627"/>
                  </a:lnTo>
                  <a:lnTo>
                    <a:pt x="218186" y="1555877"/>
                  </a:lnTo>
                  <a:lnTo>
                    <a:pt x="2575052" y="476250"/>
                  </a:lnTo>
                  <a:lnTo>
                    <a:pt x="23568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3336" y="68198"/>
              <a:ext cx="2575560" cy="1556385"/>
            </a:xfrm>
            <a:custGeom>
              <a:avLst/>
              <a:gdLst/>
              <a:ahLst/>
              <a:cxnLst/>
              <a:rect l="l" t="t" r="r" b="b"/>
              <a:pathLst>
                <a:path w="2575559" h="1556385">
                  <a:moveTo>
                    <a:pt x="0" y="1079627"/>
                  </a:moveTo>
                  <a:lnTo>
                    <a:pt x="2356866" y="0"/>
                  </a:lnTo>
                  <a:lnTo>
                    <a:pt x="2575052" y="476250"/>
                  </a:lnTo>
                  <a:lnTo>
                    <a:pt x="218186" y="1555877"/>
                  </a:lnTo>
                  <a:lnTo>
                    <a:pt x="0" y="1079627"/>
                  </a:lnTo>
                  <a:close/>
                </a:path>
              </a:pathLst>
            </a:custGeom>
            <a:ln w="2540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9977" y="488315"/>
              <a:ext cx="1465326" cy="75222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89412" y="1063243"/>
            <a:ext cx="3361690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4D"/>
                </a:solidFill>
                <a:latin typeface="Aharoni"/>
                <a:cs typeface="Aharoni"/>
              </a:rPr>
              <a:t>Abordagens</a:t>
            </a:r>
            <a:r>
              <a:rPr sz="3600" spc="-245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z="3600" spc="-25" dirty="0">
                <a:solidFill>
                  <a:srgbClr val="00664D"/>
                </a:solidFill>
                <a:latin typeface="Aharoni"/>
                <a:cs typeface="Aharoni"/>
              </a:rPr>
              <a:t>de </a:t>
            </a:r>
            <a:r>
              <a:rPr sz="3600" spc="-10" dirty="0">
                <a:solidFill>
                  <a:srgbClr val="000000"/>
                </a:solidFill>
                <a:latin typeface="Aharoni"/>
                <a:cs typeface="Aharoni"/>
              </a:rPr>
              <a:t>PenTest</a:t>
            </a:r>
            <a:endParaRPr sz="3600">
              <a:latin typeface="Aharoni"/>
              <a:cs typeface="Aharon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2437775" y="2367094"/>
            <a:ext cx="10364452" cy="43095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"</a:t>
            </a:r>
            <a:r>
              <a:rPr sz="2000" b="0" dirty="0">
                <a:solidFill>
                  <a:srgbClr val="C00000"/>
                </a:solidFill>
                <a:latin typeface="Calibri"/>
                <a:cs typeface="Calibri"/>
              </a:rPr>
              <a:t>Full</a:t>
            </a:r>
            <a:r>
              <a:rPr sz="2000" b="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C00000"/>
                </a:solidFill>
                <a:latin typeface="Calibri"/>
                <a:cs typeface="Calibri"/>
              </a:rPr>
              <a:t>Disclosure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"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testing: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ip,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código</a:t>
            </a:r>
            <a:r>
              <a:rPr sz="20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fonte,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protocolos,</a:t>
            </a:r>
            <a:r>
              <a:rPr sz="20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RNs,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funcionalidades,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5" dirty="0">
                <a:solidFill>
                  <a:srgbClr val="000000"/>
                </a:solidFill>
                <a:latin typeface="Calibri"/>
                <a:cs typeface="Calibri"/>
              </a:rPr>
              <a:t>etc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90"/>
              </a:spcBef>
            </a:pPr>
            <a:endParaRPr sz="2000">
              <a:latin typeface="Calibri"/>
              <a:cs typeface="Calibri"/>
            </a:endParaRPr>
          </a:p>
          <a:p>
            <a:pPr marL="331470" indent="-263525">
              <a:lnSpc>
                <a:spcPct val="100000"/>
              </a:lnSpc>
              <a:buChar char="-"/>
              <a:tabLst>
                <a:tab pos="331470" algn="l"/>
              </a:tabLst>
            </a:pPr>
            <a:r>
              <a:rPr sz="2000" dirty="0">
                <a:solidFill>
                  <a:srgbClr val="C00000"/>
                </a:solidFill>
              </a:rPr>
              <a:t>Risco</a:t>
            </a:r>
            <a:r>
              <a:rPr sz="2000" spc="-3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de</a:t>
            </a:r>
            <a:r>
              <a:rPr sz="2000" spc="-20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cenário</a:t>
            </a:r>
            <a:r>
              <a:rPr sz="2000" spc="-25" dirty="0">
                <a:solidFill>
                  <a:srgbClr val="C00000"/>
                </a:solidFill>
              </a:rPr>
              <a:t> </a:t>
            </a:r>
            <a:r>
              <a:rPr sz="2000" dirty="0">
                <a:solidFill>
                  <a:srgbClr val="C00000"/>
                </a:solidFill>
              </a:rPr>
              <a:t>não</a:t>
            </a:r>
            <a:r>
              <a:rPr sz="2000" spc="-30" dirty="0">
                <a:solidFill>
                  <a:srgbClr val="C00000"/>
                </a:solidFill>
              </a:rPr>
              <a:t> </a:t>
            </a:r>
            <a:r>
              <a:rPr sz="2000" spc="-10" dirty="0">
                <a:solidFill>
                  <a:srgbClr val="C00000"/>
                </a:solidFill>
              </a:rPr>
              <a:t>realístico</a:t>
            </a:r>
            <a:endParaRPr sz="2000"/>
          </a:p>
          <a:p>
            <a:pPr marL="67945" marR="640715" indent="262890">
              <a:lnSpc>
                <a:spcPct val="100000"/>
              </a:lnSpc>
              <a:spcBef>
                <a:spcPts val="1010"/>
              </a:spcBef>
              <a:buChar char="-"/>
              <a:tabLst>
                <a:tab pos="330835" algn="l"/>
              </a:tabLst>
            </a:pPr>
            <a:r>
              <a:rPr sz="2000" dirty="0">
                <a:solidFill>
                  <a:srgbClr val="00664D"/>
                </a:solidFill>
              </a:rPr>
              <a:t>É</a:t>
            </a:r>
            <a:r>
              <a:rPr sz="2000" spc="-3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mais</a:t>
            </a:r>
            <a:r>
              <a:rPr sz="2000" spc="-20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determinístico</a:t>
            </a:r>
            <a:r>
              <a:rPr sz="2000" spc="-4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porque</a:t>
            </a:r>
            <a:r>
              <a:rPr sz="2000" spc="-60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o</a:t>
            </a:r>
            <a:r>
              <a:rPr sz="2000" spc="-30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Pentester</a:t>
            </a:r>
            <a:r>
              <a:rPr sz="2000" spc="-25" dirty="0">
                <a:solidFill>
                  <a:srgbClr val="00664D"/>
                </a:solidFill>
              </a:rPr>
              <a:t> tem </a:t>
            </a:r>
            <a:r>
              <a:rPr sz="2000" dirty="0">
                <a:solidFill>
                  <a:srgbClr val="00664D"/>
                </a:solidFill>
              </a:rPr>
              <a:t>informações</a:t>
            </a:r>
            <a:r>
              <a:rPr sz="2000" spc="-5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privilegiadas</a:t>
            </a:r>
            <a:r>
              <a:rPr sz="2000" spc="-6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e</a:t>
            </a:r>
            <a:r>
              <a:rPr sz="2000" spc="-3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pode</a:t>
            </a:r>
            <a:r>
              <a:rPr sz="2000" spc="-70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executar</a:t>
            </a:r>
            <a:r>
              <a:rPr sz="2000" spc="-65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testes</a:t>
            </a:r>
            <a:r>
              <a:rPr sz="2000" spc="-45" dirty="0">
                <a:solidFill>
                  <a:srgbClr val="00664D"/>
                </a:solidFill>
              </a:rPr>
              <a:t> </a:t>
            </a:r>
            <a:r>
              <a:rPr sz="2000" spc="-20" dirty="0">
                <a:solidFill>
                  <a:srgbClr val="00664D"/>
                </a:solidFill>
              </a:rPr>
              <a:t>mais </a:t>
            </a:r>
            <a:r>
              <a:rPr sz="2000" dirty="0">
                <a:solidFill>
                  <a:srgbClr val="00664D"/>
                </a:solidFill>
              </a:rPr>
              <a:t>rigorosos</a:t>
            </a:r>
            <a:r>
              <a:rPr sz="2000" spc="-40" dirty="0">
                <a:solidFill>
                  <a:srgbClr val="00664D"/>
                </a:solidFill>
              </a:rPr>
              <a:t> </a:t>
            </a:r>
            <a:r>
              <a:rPr sz="2000" dirty="0">
                <a:solidFill>
                  <a:srgbClr val="00664D"/>
                </a:solidFill>
              </a:rPr>
              <a:t>e</a:t>
            </a:r>
            <a:r>
              <a:rPr sz="2000" spc="-10" dirty="0">
                <a:solidFill>
                  <a:srgbClr val="00664D"/>
                </a:solidFill>
              </a:rPr>
              <a:t> abrangentes</a:t>
            </a:r>
            <a:endParaRPr sz="2000"/>
          </a:p>
          <a:p>
            <a:pPr marL="67945" marR="5080">
              <a:lnSpc>
                <a:spcPct val="100000"/>
              </a:lnSpc>
              <a:spcBef>
                <a:spcPts val="994"/>
              </a:spcBef>
            </a:pPr>
            <a:r>
              <a:rPr sz="2000" dirty="0">
                <a:solidFill>
                  <a:srgbClr val="000000"/>
                </a:solidFill>
              </a:rPr>
              <a:t>-Mais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eficiente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em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custo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x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benefício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que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caixa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preta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20" dirty="0">
                <a:solidFill>
                  <a:srgbClr val="000000"/>
                </a:solidFill>
              </a:rPr>
              <a:t>pois </a:t>
            </a:r>
            <a:r>
              <a:rPr sz="2000" dirty="0">
                <a:solidFill>
                  <a:srgbClr val="000000"/>
                </a:solidFill>
              </a:rPr>
              <a:t>não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gasta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tempo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esconde-esconde.</a:t>
            </a:r>
            <a:endParaRPr sz="2000"/>
          </a:p>
          <a:p>
            <a:pPr marL="67945" marR="74295">
              <a:lnSpc>
                <a:spcPct val="100000"/>
              </a:lnSpc>
            </a:pPr>
            <a:r>
              <a:rPr sz="2000" dirty="0"/>
              <a:t>-Pode</a:t>
            </a:r>
            <a:r>
              <a:rPr sz="2000" spc="-60" dirty="0"/>
              <a:t> </a:t>
            </a:r>
            <a:r>
              <a:rPr sz="2000" dirty="0"/>
              <a:t>incluir</a:t>
            </a:r>
            <a:r>
              <a:rPr sz="2000" spc="-30" dirty="0"/>
              <a:t> </a:t>
            </a:r>
            <a:r>
              <a:rPr sz="2000" dirty="0"/>
              <a:t>áreas</a:t>
            </a:r>
            <a:r>
              <a:rPr sz="2000" spc="-45" dirty="0"/>
              <a:t> </a:t>
            </a:r>
            <a:r>
              <a:rPr sz="2000" dirty="0"/>
              <a:t>de</a:t>
            </a:r>
            <a:r>
              <a:rPr sz="2000" spc="-40" dirty="0"/>
              <a:t> </a:t>
            </a:r>
            <a:r>
              <a:rPr sz="2000" dirty="0"/>
              <a:t>análise</a:t>
            </a:r>
            <a:r>
              <a:rPr sz="2000" spc="-35" dirty="0"/>
              <a:t> </a:t>
            </a:r>
            <a:r>
              <a:rPr sz="2000" dirty="0"/>
              <a:t>de</a:t>
            </a:r>
            <a:r>
              <a:rPr sz="2000" spc="-30" dirty="0"/>
              <a:t> </a:t>
            </a:r>
            <a:r>
              <a:rPr sz="2000" dirty="0"/>
              <a:t>código,</a:t>
            </a:r>
            <a:r>
              <a:rPr sz="2000" spc="-45" dirty="0"/>
              <a:t> </a:t>
            </a:r>
            <a:r>
              <a:rPr sz="2000" dirty="0"/>
              <a:t>maneira</a:t>
            </a:r>
            <a:r>
              <a:rPr sz="2000" spc="-45" dirty="0"/>
              <a:t> </a:t>
            </a:r>
            <a:r>
              <a:rPr sz="2000" dirty="0"/>
              <a:t>e</a:t>
            </a:r>
            <a:r>
              <a:rPr sz="2000" spc="-30" dirty="0"/>
              <a:t> </a:t>
            </a:r>
            <a:r>
              <a:rPr sz="2000" spc="-10" dirty="0"/>
              <a:t>eficaz </a:t>
            </a:r>
            <a:r>
              <a:rPr sz="2000" dirty="0"/>
              <a:t>de</a:t>
            </a:r>
            <a:r>
              <a:rPr sz="2000" spc="-70" dirty="0"/>
              <a:t> </a:t>
            </a:r>
            <a:r>
              <a:rPr sz="2000" dirty="0"/>
              <a:t>encontrar</a:t>
            </a:r>
            <a:r>
              <a:rPr sz="2000" spc="-55" dirty="0"/>
              <a:t> </a:t>
            </a:r>
            <a:r>
              <a:rPr sz="2000" dirty="0"/>
              <a:t>vulnerabilidades</a:t>
            </a:r>
            <a:r>
              <a:rPr sz="2000" spc="-85" dirty="0"/>
              <a:t> </a:t>
            </a:r>
            <a:r>
              <a:rPr sz="2000" dirty="0"/>
              <a:t>originarias</a:t>
            </a:r>
            <a:r>
              <a:rPr sz="2000" spc="-70" dirty="0"/>
              <a:t> </a:t>
            </a:r>
            <a:r>
              <a:rPr sz="2000" dirty="0"/>
              <a:t>de</a:t>
            </a:r>
            <a:r>
              <a:rPr sz="2000" spc="-55" dirty="0"/>
              <a:t> </a:t>
            </a:r>
            <a:r>
              <a:rPr sz="2000" spc="-10" dirty="0"/>
              <a:t>código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8511" y="1112011"/>
            <a:ext cx="3361690" cy="112268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862965" marR="5080" indent="-8509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664D"/>
                </a:solidFill>
                <a:latin typeface="Aharoni"/>
                <a:cs typeface="Aharoni"/>
              </a:rPr>
              <a:t>Abordagens</a:t>
            </a:r>
            <a:r>
              <a:rPr sz="3600" spc="-245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z="3600" spc="-25" dirty="0">
                <a:solidFill>
                  <a:srgbClr val="00664D"/>
                </a:solidFill>
                <a:latin typeface="Aharoni"/>
                <a:cs typeface="Aharoni"/>
              </a:rPr>
              <a:t>de </a:t>
            </a:r>
            <a:r>
              <a:rPr sz="3600" spc="-10" dirty="0">
                <a:solidFill>
                  <a:srgbClr val="000000"/>
                </a:solidFill>
                <a:latin typeface="Aharoni"/>
                <a:cs typeface="Aharoni"/>
              </a:rPr>
              <a:t>PenTest</a:t>
            </a:r>
            <a:endParaRPr sz="3600">
              <a:latin typeface="Aharoni"/>
              <a:cs typeface="Aharon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81800" y="832103"/>
            <a:ext cx="2642870" cy="1623060"/>
            <a:chOff x="5257800" y="832103"/>
            <a:chExt cx="2642870" cy="1623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7800" y="832103"/>
              <a:ext cx="2642616" cy="16230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2891" y="912875"/>
              <a:ext cx="2048256" cy="15209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836" y="846073"/>
              <a:ext cx="2575052" cy="155587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91836" y="846073"/>
              <a:ext cx="2575560" cy="1556385"/>
            </a:xfrm>
            <a:custGeom>
              <a:avLst/>
              <a:gdLst/>
              <a:ahLst/>
              <a:cxnLst/>
              <a:rect l="l" t="t" r="r" b="b"/>
              <a:pathLst>
                <a:path w="2575559" h="1556385">
                  <a:moveTo>
                    <a:pt x="0" y="1079627"/>
                  </a:moveTo>
                  <a:lnTo>
                    <a:pt x="2356866" y="0"/>
                  </a:lnTo>
                  <a:lnTo>
                    <a:pt x="2575052" y="476250"/>
                  </a:lnTo>
                  <a:lnTo>
                    <a:pt x="218186" y="1555877"/>
                  </a:lnTo>
                  <a:lnTo>
                    <a:pt x="0" y="10796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4257" y="1310639"/>
              <a:ext cx="1232644" cy="65582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041042" y="3013711"/>
            <a:ext cx="489077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spcBef>
                <a:spcPts val="1540"/>
              </a:spcBef>
            </a:pPr>
            <a:r>
              <a:rPr sz="2400" b="1" spc="-25" dirty="0">
                <a:latin typeface="Segoe Print"/>
                <a:cs typeface="Segoe Print"/>
              </a:rPr>
              <a:t>-</a:t>
            </a:r>
            <a:r>
              <a:rPr sz="2400" b="1" dirty="0">
                <a:latin typeface="Segoe Print"/>
                <a:cs typeface="Segoe Print"/>
              </a:rPr>
              <a:t>Conhece</a:t>
            </a:r>
            <a:r>
              <a:rPr sz="2400" b="1" spc="-65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detalhes</a:t>
            </a:r>
            <a:r>
              <a:rPr sz="2400" b="1" spc="-65" dirty="0">
                <a:latin typeface="Segoe Print"/>
                <a:cs typeface="Segoe Print"/>
              </a:rPr>
              <a:t> </a:t>
            </a:r>
            <a:r>
              <a:rPr sz="2400" b="1" spc="-10" dirty="0">
                <a:latin typeface="Segoe Print"/>
                <a:cs typeface="Segoe Print"/>
              </a:rPr>
              <a:t>parciais</a:t>
            </a:r>
            <a:endParaRPr sz="2400">
              <a:latin typeface="Segoe Print"/>
              <a:cs typeface="Segoe Print"/>
            </a:endParaRPr>
          </a:p>
          <a:p>
            <a:pPr marL="12700">
              <a:spcBef>
                <a:spcPts val="1445"/>
              </a:spcBef>
            </a:pPr>
            <a:r>
              <a:rPr sz="2400" b="1" spc="-25" dirty="0">
                <a:solidFill>
                  <a:srgbClr val="00664D"/>
                </a:solidFill>
                <a:latin typeface="Segoe Print"/>
                <a:cs typeface="Segoe Print"/>
              </a:rPr>
              <a:t>-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Incorpora</a:t>
            </a:r>
            <a:r>
              <a:rPr sz="2400" b="1" spc="-2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elementos</a:t>
            </a:r>
            <a:r>
              <a:rPr sz="2400" b="1" spc="-2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2400" b="1" spc="-10" dirty="0">
                <a:solidFill>
                  <a:srgbClr val="00664D"/>
                </a:solidFill>
                <a:latin typeface="Segoe Print"/>
                <a:cs typeface="Segoe Print"/>
              </a:rPr>
              <a:t> ambos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15148" y="2522473"/>
            <a:ext cx="2957576" cy="2292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50681" y="6240781"/>
            <a:ext cx="1300163" cy="520065"/>
            <a:chOff x="3022600" y="2971800"/>
            <a:chExt cx="4035425" cy="1720850"/>
          </a:xfrm>
        </p:grpSpPr>
        <p:pic>
          <p:nvPicPr>
            <p:cNvPr id="20" name="Picture 9" descr="Descanso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</a:blip>
            <a:srcRect l="46198" t="37454" r="47934" b="52916"/>
            <a:stretch>
              <a:fillRect/>
            </a:stretch>
          </p:blipFill>
          <p:spPr bwMode="auto">
            <a:xfrm>
              <a:off x="4691062" y="2984500"/>
              <a:ext cx="536575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0" descr="Descanso_1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100000"/>
            </a:blip>
            <a:srcRect l="50798" t="37454" r="43976" b="53333"/>
            <a:stretch>
              <a:fillRect/>
            </a:stretch>
          </p:blipFill>
          <p:spPr bwMode="auto">
            <a:xfrm>
              <a:off x="5111750" y="2984500"/>
              <a:ext cx="477837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1" descr="Descanso_2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 contrast="100000"/>
            </a:blip>
            <a:srcRect l="55087" t="37477" r="39670" b="52802"/>
            <a:stretch>
              <a:fillRect/>
            </a:stretch>
          </p:blipFill>
          <p:spPr bwMode="auto">
            <a:xfrm>
              <a:off x="5503862" y="2986088"/>
              <a:ext cx="479425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Descanso_3"/>
            <p:cNvPicPr>
              <a:picLocks noChangeAspect="1" noChangeArrowheads="1"/>
            </p:cNvPicPr>
            <p:nvPr/>
          </p:nvPicPr>
          <p:blipFill>
            <a:blip r:embed="rId5" cstate="print">
              <a:lum bright="100000" contrast="100000"/>
            </a:blip>
            <a:srcRect l="50798" t="44861" r="43646" b="45509"/>
            <a:stretch>
              <a:fillRect/>
            </a:stretch>
          </p:blipFill>
          <p:spPr bwMode="auto">
            <a:xfrm>
              <a:off x="5111750" y="3492500"/>
              <a:ext cx="508000" cy="6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3" descr="Descanso_4"/>
            <p:cNvPicPr>
              <a:picLocks noChangeAspect="1" noChangeArrowheads="1"/>
            </p:cNvPicPr>
            <p:nvPr/>
          </p:nvPicPr>
          <p:blipFill>
            <a:blip r:embed="rId6" cstate="print">
              <a:lum bright="100000" contrast="100000"/>
            </a:blip>
            <a:srcRect l="54601" t="45300" r="39670" b="45718"/>
            <a:stretch>
              <a:fillRect/>
            </a:stretch>
          </p:blipFill>
          <p:spPr bwMode="auto">
            <a:xfrm>
              <a:off x="5461000" y="3524250"/>
              <a:ext cx="523875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 descr="Descanso_5"/>
            <p:cNvPicPr>
              <a:picLocks noChangeAspect="1" noChangeArrowheads="1"/>
            </p:cNvPicPr>
            <p:nvPr/>
          </p:nvPicPr>
          <p:blipFill>
            <a:blip r:embed="rId7" cstate="print">
              <a:lum bright="100000" contrast="100000"/>
            </a:blip>
            <a:srcRect l="54758" t="53125" r="39687" b="37662"/>
            <a:stretch>
              <a:fillRect/>
            </a:stretch>
          </p:blipFill>
          <p:spPr bwMode="auto">
            <a:xfrm>
              <a:off x="5475287" y="4060825"/>
              <a:ext cx="50800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5" descr="Descanso_6"/>
            <p:cNvPicPr>
              <a:picLocks noChangeAspect="1" noChangeArrowheads="1"/>
            </p:cNvPicPr>
            <p:nvPr/>
          </p:nvPicPr>
          <p:blipFill>
            <a:blip r:embed="rId8" cstate="print">
              <a:lum bright="100000" contrast="100000"/>
            </a:blip>
            <a:srcRect l="27934" t="37245" r="53334" b="52917"/>
            <a:stretch>
              <a:fillRect/>
            </a:stretch>
          </p:blipFill>
          <p:spPr bwMode="auto">
            <a:xfrm>
              <a:off x="3022600" y="2971800"/>
              <a:ext cx="1712912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6" descr="Descanso_7"/>
            <p:cNvPicPr>
              <a:picLocks noChangeAspect="1" noChangeArrowheads="1"/>
            </p:cNvPicPr>
            <p:nvPr/>
          </p:nvPicPr>
          <p:blipFill>
            <a:blip r:embed="rId9" cstate="print">
              <a:lum bright="100000" contrast="100000"/>
            </a:blip>
            <a:srcRect l="59358" t="37662" r="27934" b="53125"/>
            <a:stretch>
              <a:fillRect/>
            </a:stretch>
          </p:blipFill>
          <p:spPr bwMode="auto">
            <a:xfrm>
              <a:off x="5895975" y="3000375"/>
              <a:ext cx="1162050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2295200" y="1905506"/>
            <a:ext cx="7818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>
                <a:latin typeface="Arial Narrow" panose="020B0606020202030204" pitchFamily="34" charset="0"/>
              </a:rPr>
              <a:t>Teste de Intrusão em Aplicações Web</a:t>
            </a:r>
          </a:p>
        </p:txBody>
      </p:sp>
    </p:spTree>
    <p:extLst>
      <p:ext uri="{BB962C8B-B14F-4D97-AF65-F5344CB8AC3E}">
        <p14:creationId xmlns:p14="http://schemas.microsoft.com/office/powerpoint/2010/main" val="113468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8191" y="92567"/>
            <a:ext cx="6972934" cy="8438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55800" algn="l"/>
              </a:tabLst>
            </a:pPr>
            <a:r>
              <a:rPr sz="2700" spc="-10" dirty="0">
                <a:solidFill>
                  <a:srgbClr val="000000"/>
                </a:solidFill>
              </a:rPr>
              <a:t>Ferramentas</a:t>
            </a:r>
            <a:r>
              <a:rPr sz="2700" dirty="0">
                <a:solidFill>
                  <a:srgbClr val="000000"/>
                </a:solidFill>
              </a:rPr>
              <a:t>	para</a:t>
            </a:r>
            <a:r>
              <a:rPr sz="2700" spc="-80" dirty="0">
                <a:solidFill>
                  <a:srgbClr val="000000"/>
                </a:solidFill>
              </a:rPr>
              <a:t> </a:t>
            </a:r>
            <a:r>
              <a:rPr sz="2700" spc="-35" dirty="0">
                <a:solidFill>
                  <a:srgbClr val="000000"/>
                </a:solidFill>
              </a:rPr>
              <a:t>Testadores</a:t>
            </a:r>
            <a:r>
              <a:rPr sz="2700" spc="-70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e</a:t>
            </a:r>
            <a:r>
              <a:rPr sz="2700" spc="-75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Desenvolvedores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2517445" y="1059003"/>
            <a:ext cx="5888355" cy="434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3600">
              <a:spcBef>
                <a:spcPts val="105"/>
              </a:spcBef>
            </a:pPr>
            <a:r>
              <a:rPr sz="2000" b="1" dirty="0">
                <a:latin typeface="Segoe UI"/>
                <a:cs typeface="Segoe UI"/>
              </a:rPr>
              <a:t>SAST</a:t>
            </a:r>
            <a:r>
              <a:rPr sz="2000" b="1" spc="-5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(</a:t>
            </a:r>
            <a:r>
              <a:rPr sz="2000" b="1" spc="-6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Static</a:t>
            </a:r>
            <a:r>
              <a:rPr sz="2000" b="1" spc="-6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Application</a:t>
            </a:r>
            <a:r>
              <a:rPr sz="2000" b="1" spc="-95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Security</a:t>
            </a:r>
            <a:r>
              <a:rPr sz="2000" b="1" spc="-50" dirty="0">
                <a:latin typeface="Segoe UI"/>
                <a:cs typeface="Segoe UI"/>
              </a:rPr>
              <a:t> </a:t>
            </a:r>
            <a:r>
              <a:rPr sz="2000" b="1" spc="-10" dirty="0">
                <a:latin typeface="Segoe UI"/>
                <a:cs typeface="Segoe UI"/>
              </a:rPr>
              <a:t>Testing)</a:t>
            </a:r>
            <a:endParaRPr sz="2000">
              <a:latin typeface="Segoe UI"/>
              <a:cs typeface="Segoe UI"/>
            </a:endParaRPr>
          </a:p>
          <a:p>
            <a:pPr>
              <a:spcBef>
                <a:spcPts val="605"/>
              </a:spcBef>
            </a:pPr>
            <a:endParaRPr sz="2000">
              <a:latin typeface="Segoe UI"/>
              <a:cs typeface="Segoe UI"/>
            </a:endParaRPr>
          </a:p>
          <a:p>
            <a:pPr marL="12700"/>
            <a:r>
              <a:rPr sz="2300" b="1" dirty="0">
                <a:solidFill>
                  <a:srgbClr val="006600"/>
                </a:solidFill>
                <a:latin typeface="Segoe UI"/>
                <a:cs typeface="Segoe UI"/>
              </a:rPr>
              <a:t>OWASP</a:t>
            </a:r>
            <a:r>
              <a:rPr sz="2300" b="1" spc="-60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dirty="0">
                <a:solidFill>
                  <a:srgbClr val="006600"/>
                </a:solidFill>
                <a:latin typeface="Segoe UI"/>
                <a:cs typeface="Segoe UI"/>
              </a:rPr>
              <a:t>LAPSE</a:t>
            </a:r>
            <a:r>
              <a:rPr sz="2300" b="1" spc="-50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dirty="0">
                <a:solidFill>
                  <a:srgbClr val="006600"/>
                </a:solidFill>
                <a:latin typeface="Segoe UI"/>
                <a:cs typeface="Segoe UI"/>
              </a:rPr>
              <a:t>+</a:t>
            </a:r>
            <a:r>
              <a:rPr sz="2300" b="1" spc="-40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spc="-65" dirty="0">
                <a:solidFill>
                  <a:srgbClr val="006600"/>
                </a:solidFill>
                <a:latin typeface="Segoe UI"/>
                <a:cs typeface="Segoe UI"/>
              </a:rPr>
              <a:t>JAVA</a:t>
            </a:r>
            <a:r>
              <a:rPr sz="2300" b="1" spc="-45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spc="-25" dirty="0">
                <a:solidFill>
                  <a:srgbClr val="006600"/>
                </a:solidFill>
                <a:latin typeface="Segoe UI"/>
                <a:cs typeface="Segoe UI"/>
              </a:rPr>
              <a:t>EE</a:t>
            </a:r>
            <a:endParaRPr sz="2300">
              <a:latin typeface="Segoe UI"/>
              <a:cs typeface="Segoe UI"/>
            </a:endParaRPr>
          </a:p>
          <a:p>
            <a:pPr marL="12700">
              <a:spcBef>
                <a:spcPts val="25"/>
              </a:spcBef>
            </a:pPr>
            <a:r>
              <a:rPr sz="1400" spc="-10" dirty="0">
                <a:latin typeface="Segoe UI"/>
                <a:cs typeface="Segoe UI"/>
                <a:hlinkClick r:id="rId2"/>
              </a:rPr>
              <a:t>https://www.owasp.org/index.php/OWASP_LAPSE_Project</a:t>
            </a:r>
            <a:endParaRPr sz="1400">
              <a:latin typeface="Segoe UI"/>
              <a:cs typeface="Segoe UI"/>
            </a:endParaRPr>
          </a:p>
          <a:p>
            <a:pPr>
              <a:spcBef>
                <a:spcPts val="990"/>
              </a:spcBef>
            </a:pPr>
            <a:endParaRPr sz="1400">
              <a:latin typeface="Segoe UI"/>
              <a:cs typeface="Segoe UI"/>
            </a:endParaRPr>
          </a:p>
          <a:p>
            <a:pPr marL="12700"/>
            <a:r>
              <a:rPr sz="2300" b="1" dirty="0">
                <a:solidFill>
                  <a:srgbClr val="006600"/>
                </a:solidFill>
                <a:latin typeface="Segoe UI"/>
                <a:cs typeface="Segoe UI"/>
              </a:rPr>
              <a:t>FxCop</a:t>
            </a:r>
            <a:r>
              <a:rPr sz="2300" b="1" spc="-30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spc="-20" dirty="0">
                <a:solidFill>
                  <a:srgbClr val="006600"/>
                </a:solidFill>
                <a:latin typeface="Segoe UI"/>
                <a:cs typeface="Segoe UI"/>
              </a:rPr>
              <a:t>.NET</a:t>
            </a:r>
            <a:endParaRPr sz="2300">
              <a:latin typeface="Segoe UI"/>
              <a:cs typeface="Segoe UI"/>
            </a:endParaRPr>
          </a:p>
          <a:p>
            <a:pPr marL="12700">
              <a:spcBef>
                <a:spcPts val="30"/>
              </a:spcBef>
            </a:pPr>
            <a:r>
              <a:rPr sz="1400" spc="-10" dirty="0">
                <a:latin typeface="Segoe UI"/>
                <a:cs typeface="Segoe UI"/>
                <a:hlinkClick r:id="rId3"/>
              </a:rPr>
              <a:t>https://www.owasp.org/index.php/FxCop</a:t>
            </a:r>
            <a:endParaRPr sz="1400">
              <a:latin typeface="Segoe UI"/>
              <a:cs typeface="Segoe UI"/>
            </a:endParaRPr>
          </a:p>
          <a:p>
            <a:pPr>
              <a:spcBef>
                <a:spcPts val="869"/>
              </a:spcBef>
            </a:pPr>
            <a:endParaRPr sz="1400">
              <a:latin typeface="Segoe UI"/>
              <a:cs typeface="Segoe UI"/>
            </a:endParaRPr>
          </a:p>
          <a:p>
            <a:pPr marL="12700"/>
            <a:r>
              <a:rPr sz="2300" b="1" dirty="0">
                <a:solidFill>
                  <a:srgbClr val="006600"/>
                </a:solidFill>
                <a:latin typeface="Segoe UI"/>
                <a:cs typeface="Segoe UI"/>
              </a:rPr>
              <a:t>RIPS</a:t>
            </a:r>
            <a:r>
              <a:rPr sz="2300" b="1" spc="-10" dirty="0">
                <a:solidFill>
                  <a:srgbClr val="006600"/>
                </a:solidFill>
                <a:latin typeface="Segoe UI"/>
                <a:cs typeface="Segoe UI"/>
              </a:rPr>
              <a:t> </a:t>
            </a:r>
            <a:r>
              <a:rPr sz="2300" b="1" spc="-25" dirty="0">
                <a:solidFill>
                  <a:srgbClr val="006600"/>
                </a:solidFill>
                <a:latin typeface="Segoe UI"/>
                <a:cs typeface="Segoe UI"/>
              </a:rPr>
              <a:t>PHP</a:t>
            </a:r>
            <a:endParaRPr sz="2300">
              <a:latin typeface="Segoe UI"/>
              <a:cs typeface="Segoe UI"/>
            </a:endParaRPr>
          </a:p>
          <a:p>
            <a:pPr marL="12700">
              <a:spcBef>
                <a:spcPts val="25"/>
              </a:spcBef>
            </a:pPr>
            <a:r>
              <a:rPr sz="1400" spc="-10" dirty="0">
                <a:latin typeface="Segoe UI"/>
                <a:cs typeface="Segoe UI"/>
                <a:hlinkClick r:id="rId4"/>
              </a:rPr>
              <a:t>http://sourceforge.net/projects/rips-scanner</a:t>
            </a:r>
            <a:r>
              <a:rPr sz="1400" u="sng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Segoe UI"/>
                <a:cs typeface="Segoe UI"/>
                <a:hlinkClick r:id="rId5"/>
              </a:rPr>
              <a:t>/</a:t>
            </a:r>
            <a:endParaRPr sz="1400">
              <a:latin typeface="Segoe UI"/>
              <a:cs typeface="Segoe UI"/>
            </a:endParaRPr>
          </a:p>
          <a:p>
            <a:pPr>
              <a:spcBef>
                <a:spcPts val="875"/>
              </a:spcBef>
            </a:pPr>
            <a:endParaRPr sz="1400">
              <a:latin typeface="Segoe UI"/>
              <a:cs typeface="Segoe UI"/>
            </a:endParaRPr>
          </a:p>
          <a:p>
            <a:pPr marL="12700"/>
            <a:r>
              <a:rPr sz="2300" b="1" spc="-10" dirty="0">
                <a:solidFill>
                  <a:srgbClr val="006600"/>
                </a:solidFill>
                <a:latin typeface="Segoe UI"/>
                <a:cs typeface="Segoe UI"/>
              </a:rPr>
              <a:t>GRAUDIT</a:t>
            </a:r>
            <a:endParaRPr sz="2300">
              <a:latin typeface="Segoe UI"/>
              <a:cs typeface="Segoe UI"/>
            </a:endParaRPr>
          </a:p>
          <a:p>
            <a:pPr marL="12700">
              <a:spcBef>
                <a:spcPts val="10"/>
              </a:spcBef>
            </a:pPr>
            <a:r>
              <a:rPr b="1" dirty="0">
                <a:latin typeface="Segoe UI Semibold"/>
                <a:cs typeface="Segoe UI Semibold"/>
              </a:rPr>
              <a:t>Suporta:</a:t>
            </a:r>
            <a:r>
              <a:rPr b="1" spc="-35" dirty="0">
                <a:latin typeface="Segoe UI Semibold"/>
                <a:cs typeface="Segoe UI Semibold"/>
              </a:rPr>
              <a:t> </a:t>
            </a:r>
            <a:r>
              <a:rPr b="1" dirty="0">
                <a:latin typeface="Segoe UI Semibold"/>
                <a:cs typeface="Segoe UI Semibold"/>
              </a:rPr>
              <a:t>php, asp,</a:t>
            </a:r>
            <a:r>
              <a:rPr b="1" spc="-35" dirty="0">
                <a:latin typeface="Segoe UI Semibold"/>
                <a:cs typeface="Segoe UI Semibold"/>
              </a:rPr>
              <a:t> </a:t>
            </a:r>
            <a:r>
              <a:rPr b="1" dirty="0">
                <a:latin typeface="Segoe UI Semibold"/>
                <a:cs typeface="Segoe UI Semibold"/>
              </a:rPr>
              <a:t>perl</a:t>
            </a:r>
            <a:r>
              <a:rPr b="1" spc="-5" dirty="0">
                <a:latin typeface="Segoe UI Semibold"/>
                <a:cs typeface="Segoe UI Semibold"/>
              </a:rPr>
              <a:t> </a:t>
            </a:r>
            <a:r>
              <a:rPr b="1" dirty="0">
                <a:latin typeface="Segoe UI Semibold"/>
                <a:cs typeface="Segoe UI Semibold"/>
              </a:rPr>
              <a:t>e</a:t>
            </a:r>
            <a:r>
              <a:rPr b="1" spc="-30" dirty="0">
                <a:latin typeface="Segoe UI Semibold"/>
                <a:cs typeface="Segoe UI Semibold"/>
              </a:rPr>
              <a:t> </a:t>
            </a:r>
            <a:r>
              <a:rPr b="1" spc="-10" dirty="0">
                <a:latin typeface="Segoe UI Semibold"/>
                <a:cs typeface="Segoe UI Semibold"/>
              </a:rPr>
              <a:t>python</a:t>
            </a:r>
            <a:endParaRPr>
              <a:latin typeface="Segoe UI Semibold"/>
              <a:cs typeface="Segoe UI Semibold"/>
            </a:endParaRPr>
          </a:p>
          <a:p>
            <a:pPr marL="12700">
              <a:spcBef>
                <a:spcPts val="15"/>
              </a:spcBef>
            </a:pPr>
            <a:r>
              <a:rPr sz="1400" spc="-10" dirty="0">
                <a:latin typeface="Segoe UI"/>
                <a:cs typeface="Segoe UI"/>
                <a:hlinkClick r:id="rId6"/>
              </a:rPr>
              <a:t>http://www.justanotherhacker.com/projects/graudit/download.html</a:t>
            </a:r>
            <a:endParaRPr sz="14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8559" y="4408932"/>
            <a:ext cx="2087880" cy="20878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43800" y="2362200"/>
            <a:ext cx="20574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6445" y="577752"/>
            <a:ext cx="5746115" cy="87395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O</a:t>
            </a:r>
            <a:r>
              <a:rPr spc="-5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plano</a:t>
            </a:r>
            <a:r>
              <a:rPr spc="-3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de</a:t>
            </a:r>
            <a:r>
              <a:rPr spc="-5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teste:</a:t>
            </a:r>
            <a:r>
              <a:rPr spc="-2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Fases</a:t>
            </a:r>
            <a:r>
              <a:rPr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e</a:t>
            </a:r>
            <a:r>
              <a:rPr spc="-6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664D"/>
                </a:solidFill>
                <a:latin typeface="Segoe Print"/>
                <a:cs typeface="Segoe Print"/>
              </a:rPr>
              <a:t>escopo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6501" y="2204974"/>
            <a:ext cx="4087749" cy="2238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645" y="1206372"/>
            <a:ext cx="6283325" cy="28371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spcBef>
                <a:spcPts val="905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Modelagem de</a:t>
            </a:r>
            <a:r>
              <a:rPr spc="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ameaças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81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Interações</a:t>
            </a:r>
            <a:r>
              <a:rPr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pré-</a:t>
            </a:r>
            <a:r>
              <a:rPr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noivado</a:t>
            </a:r>
            <a:r>
              <a:rPr spc="-4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(</a:t>
            </a:r>
            <a:r>
              <a:rPr spc="-4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escopo,</a:t>
            </a:r>
            <a:r>
              <a:rPr spc="-7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objetivo,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reuniões)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108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Coleta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informação</a:t>
            </a:r>
            <a:r>
              <a:rPr spc="-1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(</a:t>
            </a:r>
            <a:r>
              <a:rPr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analisadores,</a:t>
            </a:r>
            <a:r>
              <a:rPr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eng.</a:t>
            </a:r>
            <a:r>
              <a:rPr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Social,</a:t>
            </a:r>
            <a:r>
              <a:rPr spc="-4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pc="-20" dirty="0">
                <a:solidFill>
                  <a:srgbClr val="00664D"/>
                </a:solidFill>
                <a:latin typeface="Segoe Print"/>
                <a:cs typeface="Segoe Print"/>
              </a:rPr>
              <a:t>etc)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108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Análise</a:t>
            </a:r>
            <a:r>
              <a:rPr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Vulnerabilidade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108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Exploitation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(</a:t>
            </a:r>
            <a:r>
              <a:rPr spc="-4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explorar</a:t>
            </a:r>
            <a:r>
              <a:rPr spc="-4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para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tirar</a:t>
            </a:r>
            <a:r>
              <a:rPr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vantagem)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108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Pós</a:t>
            </a:r>
            <a:r>
              <a:rPr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Exploitation</a:t>
            </a: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(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mais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analise</a:t>
            </a:r>
            <a:r>
              <a:rPr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e</a:t>
            </a:r>
            <a:r>
              <a:rPr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FF"/>
                </a:solidFill>
                <a:latin typeface="Segoe Print"/>
                <a:cs typeface="Segoe Print"/>
              </a:rPr>
              <a:t>decisão</a:t>
            </a:r>
            <a:r>
              <a:rPr spc="-4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pc="-50" dirty="0">
                <a:solidFill>
                  <a:srgbClr val="0000FF"/>
                </a:solidFill>
                <a:latin typeface="Segoe Print"/>
                <a:cs typeface="Segoe Print"/>
              </a:rPr>
              <a:t>)</a:t>
            </a:r>
            <a:endParaRPr>
              <a:latin typeface="Segoe Print"/>
              <a:cs typeface="Segoe Print"/>
            </a:endParaRPr>
          </a:p>
          <a:p>
            <a:pPr marL="12700">
              <a:spcBef>
                <a:spcPts val="1080"/>
              </a:spcBef>
            </a:pPr>
            <a:r>
              <a:rPr spc="-10" dirty="0">
                <a:solidFill>
                  <a:srgbClr val="0000FF"/>
                </a:solidFill>
                <a:latin typeface="Segoe Print"/>
                <a:cs typeface="Segoe Print"/>
              </a:rPr>
              <a:t>-Relatórios</a:t>
            </a:r>
            <a:endParaRPr>
              <a:latin typeface="Segoe Print"/>
              <a:cs typeface="Segoe Prin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7776" y="1049966"/>
            <a:ext cx="10364451" cy="733278"/>
          </a:xfrm>
          <a:prstGeom prst="rect">
            <a:avLst/>
          </a:prstGeom>
        </p:spPr>
        <p:txBody>
          <a:bodyPr vert="horz" wrap="square" lIns="0" tIns="299466" rIns="0" bIns="0" rtlCol="0" anchor="ctr">
            <a:spAutoFit/>
          </a:bodyPr>
          <a:lstStyle/>
          <a:p>
            <a:pPr marL="22352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Fases</a:t>
            </a:r>
            <a:r>
              <a:rPr spc="-5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pc="-5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4D"/>
                </a:solidFill>
                <a:latin typeface="Segoe Print"/>
                <a:cs typeface="Segoe Print"/>
              </a:rPr>
              <a:t>um</a:t>
            </a:r>
            <a:r>
              <a:rPr spc="-3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664D"/>
                </a:solidFill>
                <a:latin typeface="Segoe Print"/>
                <a:cs typeface="Segoe Print"/>
              </a:rPr>
              <a:t>Pentest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776" y="1187696"/>
            <a:ext cx="10364451" cy="457818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O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plano</a:t>
            </a:r>
            <a:r>
              <a:rPr spc="-4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de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teste</a:t>
            </a:r>
            <a:r>
              <a:rPr spc="-4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no</a:t>
            </a:r>
            <a:r>
              <a:rPr spc="-5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escopo</a:t>
            </a:r>
            <a:r>
              <a:rPr spc="-7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pc="-25" dirty="0">
                <a:solidFill>
                  <a:srgbClr val="000000"/>
                </a:solidFill>
                <a:latin typeface="Segoe Print"/>
                <a:cs typeface="Segoe Print"/>
              </a:rPr>
              <a:t>da </a:t>
            </a:r>
            <a:r>
              <a:rPr spc="-10" dirty="0">
                <a:solidFill>
                  <a:srgbClr val="000000"/>
                </a:solidFill>
                <a:latin typeface="Segoe Print"/>
                <a:cs typeface="Segoe Print"/>
              </a:rPr>
              <a:t>segurança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57120" y="1601547"/>
            <a:ext cx="6346825" cy="453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0594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Antes</a:t>
            </a:r>
            <a:r>
              <a:rPr sz="24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z="24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Segoe Print"/>
                <a:cs typeface="Segoe Print"/>
              </a:rPr>
              <a:t>começar...</a:t>
            </a:r>
            <a:endParaRPr sz="2400">
              <a:latin typeface="Segoe Print"/>
              <a:cs typeface="Segoe Print"/>
            </a:endParaRPr>
          </a:p>
          <a:p>
            <a:pPr>
              <a:spcBef>
                <a:spcPts val="785"/>
              </a:spcBef>
            </a:pPr>
            <a:endParaRPr sz="2400">
              <a:latin typeface="Segoe Print"/>
              <a:cs typeface="Segoe Print"/>
            </a:endParaRPr>
          </a:p>
          <a:p>
            <a:pPr marL="12700"/>
            <a:r>
              <a:rPr sz="2000" spc="-25" dirty="0">
                <a:latin typeface="Segoe Print"/>
                <a:cs typeface="Segoe Print"/>
              </a:rPr>
              <a:t>-</a:t>
            </a:r>
            <a:r>
              <a:rPr sz="2000" dirty="0">
                <a:latin typeface="Segoe Print"/>
                <a:cs typeface="Segoe Print"/>
              </a:rPr>
              <a:t>Qual</a:t>
            </a:r>
            <a:r>
              <a:rPr sz="2000" spc="-2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é</a:t>
            </a:r>
            <a:r>
              <a:rPr sz="2000" spc="-2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a</a:t>
            </a:r>
            <a:r>
              <a:rPr sz="2000" spc="-1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finalidade</a:t>
            </a:r>
            <a:r>
              <a:rPr sz="2000" spc="-2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do</a:t>
            </a:r>
            <a:r>
              <a:rPr sz="2000" spc="-20" dirty="0">
                <a:latin typeface="Segoe Print"/>
                <a:cs typeface="Segoe Print"/>
              </a:rPr>
              <a:t> </a:t>
            </a:r>
            <a:r>
              <a:rPr sz="2000" spc="-10" dirty="0">
                <a:latin typeface="Segoe Print"/>
                <a:cs typeface="Segoe Print"/>
              </a:rPr>
              <a:t>teste?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Quem</a:t>
            </a:r>
            <a:r>
              <a:rPr sz="2000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tem</a:t>
            </a:r>
            <a:r>
              <a:rPr sz="2000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a</a:t>
            </a: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autoridade</a:t>
            </a: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para</a:t>
            </a:r>
            <a:r>
              <a:rPr sz="2000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autorizar</a:t>
            </a:r>
            <a:r>
              <a:rPr sz="2000"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o</a:t>
            </a: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Segoe Print"/>
                <a:cs typeface="Segoe Print"/>
              </a:rPr>
              <a:t>teste?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5"/>
              </a:spcBef>
            </a:pPr>
            <a:r>
              <a:rPr sz="2000" spc="-25" dirty="0">
                <a:latin typeface="Segoe Print"/>
                <a:cs typeface="Segoe Print"/>
              </a:rPr>
              <a:t>-</a:t>
            </a:r>
            <a:r>
              <a:rPr sz="2000" dirty="0">
                <a:latin typeface="Segoe Print"/>
                <a:cs typeface="Segoe Print"/>
              </a:rPr>
              <a:t>Qual</a:t>
            </a:r>
            <a:r>
              <a:rPr sz="2000" spc="-2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é</a:t>
            </a:r>
            <a:r>
              <a:rPr sz="2000" spc="-2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o</a:t>
            </a:r>
            <a:r>
              <a:rPr sz="2000" spc="-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prazo</a:t>
            </a:r>
            <a:r>
              <a:rPr sz="2000" spc="-5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proposto</a:t>
            </a:r>
            <a:r>
              <a:rPr sz="2000" spc="-4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para</a:t>
            </a:r>
            <a:r>
              <a:rPr sz="2000" spc="-4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o</a:t>
            </a:r>
            <a:r>
              <a:rPr sz="2000" spc="-5" dirty="0">
                <a:latin typeface="Segoe Print"/>
                <a:cs typeface="Segoe Print"/>
              </a:rPr>
              <a:t> </a:t>
            </a:r>
            <a:r>
              <a:rPr sz="2000" spc="-10" dirty="0">
                <a:latin typeface="Segoe Print"/>
                <a:cs typeface="Segoe Print"/>
              </a:rPr>
              <a:t>teste?</a:t>
            </a:r>
            <a:endParaRPr sz="2000">
              <a:latin typeface="Segoe Print"/>
              <a:cs typeface="Segoe Print"/>
            </a:endParaRPr>
          </a:p>
          <a:p>
            <a:pPr marL="12700" marR="106045">
              <a:lnSpc>
                <a:spcPct val="150000"/>
              </a:lnSpc>
            </a:pP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Há</a:t>
            </a:r>
            <a:r>
              <a:rPr sz="2000"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alguma</a:t>
            </a: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restrição</a:t>
            </a:r>
            <a:r>
              <a:rPr sz="2000"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sobre</a:t>
            </a:r>
            <a:r>
              <a:rPr sz="2000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quando</a:t>
            </a: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o</a:t>
            </a:r>
            <a:r>
              <a:rPr sz="2000" spc="-1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teste</a:t>
            </a:r>
            <a:r>
              <a:rPr sz="2000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spc="-20" dirty="0">
                <a:solidFill>
                  <a:srgbClr val="0000FF"/>
                </a:solidFill>
                <a:latin typeface="Segoe Print"/>
                <a:cs typeface="Segoe Print"/>
              </a:rPr>
              <a:t>pode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ser</a:t>
            </a:r>
            <a:r>
              <a:rPr sz="2000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Segoe Print"/>
                <a:cs typeface="Segoe Print"/>
              </a:rPr>
              <a:t>executado?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spc="-25" dirty="0">
                <a:latin typeface="Segoe Print"/>
                <a:cs typeface="Segoe Print"/>
              </a:rPr>
              <a:t>-</a:t>
            </a:r>
            <a:r>
              <a:rPr sz="2000" dirty="0">
                <a:latin typeface="Segoe Print"/>
                <a:cs typeface="Segoe Print"/>
              </a:rPr>
              <a:t>O</a:t>
            </a:r>
            <a:r>
              <a:rPr sz="2000" spc="-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seu</a:t>
            </a:r>
            <a:r>
              <a:rPr sz="2000" spc="-1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cliente</a:t>
            </a:r>
            <a:r>
              <a:rPr sz="2000" spc="-2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percebe</a:t>
            </a:r>
            <a:r>
              <a:rPr sz="2000" spc="-5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a</a:t>
            </a:r>
            <a:r>
              <a:rPr sz="2000" spc="-1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diferença</a:t>
            </a:r>
            <a:r>
              <a:rPr sz="2000" spc="-2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entre</a:t>
            </a:r>
            <a:r>
              <a:rPr sz="2000" spc="-4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teste</a:t>
            </a:r>
            <a:r>
              <a:rPr sz="2000" spc="-15" dirty="0">
                <a:latin typeface="Segoe Print"/>
                <a:cs typeface="Segoe Print"/>
              </a:rPr>
              <a:t> </a:t>
            </a:r>
            <a:r>
              <a:rPr sz="2000" spc="-25" dirty="0">
                <a:latin typeface="Segoe Print"/>
                <a:cs typeface="Segoe Print"/>
              </a:rPr>
              <a:t>de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dirty="0">
                <a:latin typeface="Segoe Print"/>
                <a:cs typeface="Segoe Print"/>
              </a:rPr>
              <a:t>invasão</a:t>
            </a:r>
            <a:r>
              <a:rPr sz="2000" spc="-5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de</a:t>
            </a:r>
            <a:r>
              <a:rPr sz="2000" spc="-5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análise</a:t>
            </a:r>
            <a:r>
              <a:rPr sz="2000" spc="-30" dirty="0">
                <a:latin typeface="Segoe Print"/>
                <a:cs typeface="Segoe Print"/>
              </a:rPr>
              <a:t> </a:t>
            </a:r>
            <a:r>
              <a:rPr sz="2000" dirty="0">
                <a:latin typeface="Segoe Print"/>
                <a:cs typeface="Segoe Print"/>
              </a:rPr>
              <a:t>de</a:t>
            </a:r>
            <a:r>
              <a:rPr sz="2000" spc="-20" dirty="0">
                <a:latin typeface="Segoe Print"/>
                <a:cs typeface="Segoe Print"/>
              </a:rPr>
              <a:t> </a:t>
            </a:r>
            <a:r>
              <a:rPr sz="2000" spc="-10" dirty="0">
                <a:latin typeface="Segoe Print"/>
                <a:cs typeface="Segoe Print"/>
              </a:rPr>
              <a:t>vulnerabilidade?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spc="-25" dirty="0">
                <a:solidFill>
                  <a:srgbClr val="0000FF"/>
                </a:solidFill>
                <a:latin typeface="Segoe Print"/>
                <a:cs typeface="Segoe Print"/>
              </a:rPr>
              <a:t>-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Necessitará</a:t>
            </a:r>
            <a:r>
              <a:rPr sz="2000" spc="-5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cooperação</a:t>
            </a:r>
            <a:r>
              <a:rPr sz="2000" spc="-6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z="2000" spc="-1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dirty="0">
                <a:solidFill>
                  <a:srgbClr val="0000FF"/>
                </a:solidFill>
                <a:latin typeface="Segoe Print"/>
                <a:cs typeface="Segoe Print"/>
              </a:rPr>
              <a:t>outros</a:t>
            </a:r>
            <a:r>
              <a:rPr sz="2000" spc="-4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000" spc="-10" dirty="0">
                <a:solidFill>
                  <a:srgbClr val="0000FF"/>
                </a:solidFill>
                <a:latin typeface="Segoe Print"/>
                <a:cs typeface="Segoe Print"/>
              </a:rPr>
              <a:t>times?</a:t>
            </a:r>
            <a:endParaRPr sz="20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776" y="1187696"/>
            <a:ext cx="10364451" cy="457818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O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plano</a:t>
            </a:r>
            <a:r>
              <a:rPr spc="-4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de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teste</a:t>
            </a:r>
            <a:r>
              <a:rPr spc="-4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no</a:t>
            </a:r>
            <a:r>
              <a:rPr spc="-5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escopo</a:t>
            </a:r>
            <a:r>
              <a:rPr spc="-7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pc="-25" dirty="0">
                <a:solidFill>
                  <a:srgbClr val="000000"/>
                </a:solidFill>
                <a:latin typeface="Segoe Print"/>
                <a:cs typeface="Segoe Print"/>
              </a:rPr>
              <a:t>da </a:t>
            </a:r>
            <a:r>
              <a:rPr spc="-10" dirty="0">
                <a:solidFill>
                  <a:srgbClr val="000000"/>
                </a:solidFill>
                <a:latin typeface="Segoe Print"/>
                <a:cs typeface="Segoe Print"/>
              </a:rPr>
              <a:t>segurança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5797" y="1671574"/>
            <a:ext cx="7105015" cy="383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7975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Antes</a:t>
            </a:r>
            <a:r>
              <a:rPr sz="2400"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z="24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Segoe Print"/>
                <a:cs typeface="Segoe Print"/>
              </a:rPr>
              <a:t>começar...</a:t>
            </a:r>
            <a:endParaRPr sz="2400">
              <a:latin typeface="Segoe Print"/>
              <a:cs typeface="Segoe Print"/>
            </a:endParaRPr>
          </a:p>
          <a:p>
            <a:pPr marL="12700" marR="1364615">
              <a:lnSpc>
                <a:spcPct val="150000"/>
              </a:lnSpc>
              <a:spcBef>
                <a:spcPts val="4045"/>
              </a:spcBef>
            </a:pP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-É</a:t>
            </a:r>
            <a:r>
              <a:rPr sz="2000" b="1" spc="-6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permitido</a:t>
            </a:r>
            <a:r>
              <a:rPr sz="2000" b="1" spc="-7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engenharia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social</a:t>
            </a:r>
            <a:r>
              <a:rPr sz="2000" b="1" spc="-5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e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negação</a:t>
            </a:r>
            <a:r>
              <a:rPr sz="2000" b="1" spc="-4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Segoe Print"/>
                <a:cs typeface="Segoe Print"/>
              </a:rPr>
              <a:t>de 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serviço?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505"/>
              </a:spcBef>
            </a:pP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-Terá</a:t>
            </a:r>
            <a:r>
              <a:rPr sz="2000" b="1" spc="-6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acesso</a:t>
            </a:r>
            <a:r>
              <a:rPr sz="2000" b="1" spc="-3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a</a:t>
            </a:r>
            <a:r>
              <a:rPr sz="2000" b="1" spc="-2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informações</a:t>
            </a:r>
            <a:r>
              <a:rPr sz="2000" b="1" spc="-5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20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tecnologia:</a:t>
            </a:r>
            <a:r>
              <a:rPr sz="2000" b="1" spc="-25" dirty="0">
                <a:solidFill>
                  <a:srgbClr val="00664D"/>
                </a:solidFill>
                <a:latin typeface="Segoe Print"/>
                <a:cs typeface="Segoe Print"/>
              </a:rPr>
              <a:t> bd,</a:t>
            </a:r>
            <a:endParaRPr sz="2000">
              <a:latin typeface="Segoe Print"/>
              <a:cs typeface="Segoe Print"/>
            </a:endParaRPr>
          </a:p>
          <a:p>
            <a:pPr marL="12700"/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redes,</a:t>
            </a:r>
            <a:r>
              <a:rPr sz="2000" b="1" spc="-6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servidores,</a:t>
            </a:r>
            <a:r>
              <a:rPr sz="2000" b="1" spc="-7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tecnologia</a:t>
            </a:r>
            <a:r>
              <a:rPr sz="20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00664D"/>
                </a:solidFill>
                <a:latin typeface="Segoe Print"/>
                <a:cs typeface="Segoe Print"/>
              </a:rPr>
              <a:t>app</a:t>
            </a:r>
            <a:r>
              <a:rPr sz="2000" b="1" spc="-3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2000" b="1" spc="-10" dirty="0">
                <a:solidFill>
                  <a:srgbClr val="00664D"/>
                </a:solidFill>
                <a:latin typeface="Segoe Print"/>
                <a:cs typeface="Segoe Print"/>
              </a:rPr>
              <a:t>servidor?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latin typeface="Segoe Print"/>
                <a:cs typeface="Segoe Print"/>
              </a:rPr>
              <a:t>-Há</a:t>
            </a:r>
            <a:r>
              <a:rPr sz="2000" b="1" spc="-3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restrição</a:t>
            </a:r>
            <a:r>
              <a:rPr sz="2000" b="1" spc="-4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de</a:t>
            </a:r>
            <a:r>
              <a:rPr sz="2000" b="1" spc="-2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range</a:t>
            </a:r>
            <a:r>
              <a:rPr sz="2000" b="1" spc="-3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de</a:t>
            </a:r>
            <a:r>
              <a:rPr sz="2000" b="1" spc="-2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IP</a:t>
            </a:r>
            <a:r>
              <a:rPr sz="2000" b="1" spc="-4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para</a:t>
            </a:r>
            <a:r>
              <a:rPr sz="2000" b="1" spc="-35" dirty="0">
                <a:latin typeface="Segoe Print"/>
                <a:cs typeface="Segoe Print"/>
              </a:rPr>
              <a:t> </a:t>
            </a:r>
            <a:r>
              <a:rPr sz="2000" b="1" spc="-10" dirty="0">
                <a:latin typeface="Segoe Print"/>
                <a:cs typeface="Segoe Print"/>
              </a:rPr>
              <a:t>teste?</a:t>
            </a:r>
            <a:endParaRPr sz="2000">
              <a:latin typeface="Segoe Print"/>
              <a:cs typeface="Segoe Print"/>
            </a:endParaRPr>
          </a:p>
          <a:p>
            <a:pPr marL="12700" marR="723900"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-Se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o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objetivo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for</a:t>
            </a:r>
            <a:r>
              <a:rPr sz="2000" b="1" spc="-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alcançado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no</a:t>
            </a:r>
            <a:r>
              <a:rPr sz="2000" b="1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começo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dos</a:t>
            </a:r>
            <a:r>
              <a:rPr sz="2000" b="1" spc="-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teste,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continua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ou</a:t>
            </a:r>
            <a:r>
              <a:rPr sz="2000" b="1" spc="-20" dirty="0">
                <a:solidFill>
                  <a:srgbClr val="C00000"/>
                </a:solidFill>
                <a:latin typeface="Segoe Print"/>
                <a:cs typeface="Segoe Print"/>
              </a:rPr>
              <a:t> para?</a:t>
            </a:r>
            <a:endParaRPr sz="20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776" y="1187696"/>
            <a:ext cx="10364451" cy="457818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O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plano</a:t>
            </a:r>
            <a:r>
              <a:rPr spc="-4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de</a:t>
            </a:r>
            <a:r>
              <a:rPr spc="-6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teste</a:t>
            </a:r>
            <a:r>
              <a:rPr spc="-4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no</a:t>
            </a:r>
            <a:r>
              <a:rPr spc="-5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escopo</a:t>
            </a:r>
            <a:r>
              <a:rPr spc="-7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pc="-25" dirty="0">
                <a:solidFill>
                  <a:srgbClr val="000000"/>
                </a:solidFill>
                <a:latin typeface="Segoe Print"/>
                <a:cs typeface="Segoe Print"/>
              </a:rPr>
              <a:t>da </a:t>
            </a:r>
            <a:r>
              <a:rPr spc="-10" dirty="0">
                <a:solidFill>
                  <a:srgbClr val="000000"/>
                </a:solidFill>
                <a:latin typeface="Segoe Print"/>
                <a:cs typeface="Segoe Print"/>
              </a:rPr>
              <a:t>segurança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4118" y="1574672"/>
            <a:ext cx="6468745" cy="421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9480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Antes</a:t>
            </a:r>
            <a:r>
              <a:rPr sz="2400" b="1" spc="-3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de</a:t>
            </a:r>
            <a:r>
              <a:rPr sz="24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Segoe Print"/>
                <a:cs typeface="Segoe Print"/>
              </a:rPr>
              <a:t>começar...</a:t>
            </a:r>
            <a:endParaRPr sz="2400">
              <a:latin typeface="Segoe Print"/>
              <a:cs typeface="Segoe Print"/>
            </a:endParaRPr>
          </a:p>
          <a:p>
            <a:pPr marL="12700" marR="810260">
              <a:lnSpc>
                <a:spcPct val="150000"/>
              </a:lnSpc>
              <a:spcBef>
                <a:spcPts val="2225"/>
              </a:spcBef>
            </a:pP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-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Existem</a:t>
            </a:r>
            <a:r>
              <a:rPr sz="1900" b="1" spc="-5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implicações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legais:</a:t>
            </a:r>
            <a:r>
              <a:rPr sz="1900" b="1" spc="-4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sistemas</a:t>
            </a:r>
            <a:r>
              <a:rPr sz="1900" b="1" spc="-5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1900" b="1" spc="-6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países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diferentes?</a:t>
            </a:r>
            <a:r>
              <a:rPr sz="1900" b="1" spc="-2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Plug-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ins</a:t>
            </a: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19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terceiros?</a:t>
            </a:r>
            <a:endParaRPr sz="1900">
              <a:latin typeface="Segoe Print"/>
              <a:cs typeface="Segoe Print"/>
            </a:endParaRPr>
          </a:p>
          <a:p>
            <a:pPr marL="12700">
              <a:spcBef>
                <a:spcPts val="1490"/>
              </a:spcBef>
            </a:pPr>
            <a:r>
              <a:rPr sz="1900" spc="-10" dirty="0">
                <a:solidFill>
                  <a:srgbClr val="C00000"/>
                </a:solidFill>
                <a:latin typeface="Segoe Print"/>
                <a:cs typeface="Segoe Print"/>
              </a:rPr>
              <a:t>-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Precisa</a:t>
            </a:r>
            <a:r>
              <a:rPr sz="1900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de</a:t>
            </a:r>
            <a:r>
              <a:rPr sz="1900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permissões</a:t>
            </a:r>
            <a:r>
              <a:rPr sz="1900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ou</a:t>
            </a:r>
            <a:r>
              <a:rPr sz="1900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usuários</a:t>
            </a:r>
            <a:r>
              <a:rPr sz="1900" spc="-1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adicionais</a:t>
            </a:r>
            <a:r>
              <a:rPr sz="1900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para</a:t>
            </a:r>
            <a:r>
              <a:rPr sz="1900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spc="-50" dirty="0">
                <a:solidFill>
                  <a:srgbClr val="C00000"/>
                </a:solidFill>
                <a:latin typeface="Segoe Print"/>
                <a:cs typeface="Segoe Print"/>
              </a:rPr>
              <a:t>o</a:t>
            </a:r>
            <a:endParaRPr sz="1900">
              <a:latin typeface="Segoe Print"/>
              <a:cs typeface="Segoe Print"/>
            </a:endParaRPr>
          </a:p>
          <a:p>
            <a:pPr marL="12700"/>
            <a:r>
              <a:rPr sz="1900" spc="-10" dirty="0">
                <a:solidFill>
                  <a:srgbClr val="C00000"/>
                </a:solidFill>
                <a:latin typeface="Segoe Print"/>
                <a:cs typeface="Segoe Print"/>
              </a:rPr>
              <a:t>teste?</a:t>
            </a:r>
            <a:endParaRPr sz="19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É</a:t>
            </a:r>
            <a:r>
              <a:rPr sz="1900" b="1" spc="-5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possível</a:t>
            </a:r>
            <a:r>
              <a:rPr sz="19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realizar</a:t>
            </a:r>
            <a:r>
              <a:rPr sz="1900" b="1" spc="-3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transações</a:t>
            </a: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no</a:t>
            </a:r>
            <a:r>
              <a:rPr sz="1900" b="1" spc="-8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Bd</a:t>
            </a:r>
            <a:r>
              <a:rPr sz="1900" b="1" spc="-5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durante</a:t>
            </a:r>
            <a:r>
              <a:rPr sz="1900" b="1" spc="-4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o</a:t>
            </a:r>
            <a:r>
              <a:rPr sz="1900" b="1" spc="-4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teste?</a:t>
            </a:r>
            <a:endParaRPr sz="1900">
              <a:latin typeface="Segoe Print"/>
              <a:cs typeface="Segoe Print"/>
            </a:endParaRPr>
          </a:p>
          <a:p>
            <a:pPr marL="12700">
              <a:spcBef>
                <a:spcPts val="1205"/>
              </a:spcBef>
            </a:pP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Usabilidade</a:t>
            </a:r>
            <a:r>
              <a:rPr sz="1900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é</a:t>
            </a:r>
            <a:r>
              <a:rPr sz="1900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essencial</a:t>
            </a:r>
            <a:r>
              <a:rPr sz="1900" spc="-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nas</a:t>
            </a:r>
            <a:r>
              <a:rPr sz="1900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dirty="0">
                <a:solidFill>
                  <a:srgbClr val="C00000"/>
                </a:solidFill>
                <a:latin typeface="Segoe Print"/>
                <a:cs typeface="Segoe Print"/>
              </a:rPr>
              <a:t>recomendações</a:t>
            </a:r>
            <a:r>
              <a:rPr sz="1900" spc="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1900" spc="-25" dirty="0">
                <a:solidFill>
                  <a:srgbClr val="C00000"/>
                </a:solidFill>
                <a:latin typeface="Segoe Print"/>
                <a:cs typeface="Segoe Print"/>
              </a:rPr>
              <a:t>de</a:t>
            </a:r>
            <a:endParaRPr sz="1900">
              <a:latin typeface="Segoe Print"/>
              <a:cs typeface="Segoe Print"/>
            </a:endParaRPr>
          </a:p>
          <a:p>
            <a:pPr marL="12700"/>
            <a:r>
              <a:rPr sz="1900" spc="-10" dirty="0">
                <a:solidFill>
                  <a:srgbClr val="C00000"/>
                </a:solidFill>
                <a:latin typeface="Segoe Print"/>
                <a:cs typeface="Segoe Print"/>
              </a:rPr>
              <a:t>segurança?</a:t>
            </a:r>
            <a:endParaRPr sz="1900">
              <a:latin typeface="Segoe Print"/>
              <a:cs typeface="Segoe Print"/>
            </a:endParaRPr>
          </a:p>
          <a:p>
            <a:pPr marL="12700" marR="1123315">
              <a:spcBef>
                <a:spcPts val="1200"/>
              </a:spcBef>
            </a:pP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O</a:t>
            </a:r>
            <a:r>
              <a:rPr sz="19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time</a:t>
            </a: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de</a:t>
            </a:r>
            <a:r>
              <a:rPr sz="1900" b="1" spc="-4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DevOP</a:t>
            </a:r>
            <a:r>
              <a:rPr sz="1900" b="1" spc="-4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é</a:t>
            </a:r>
            <a:r>
              <a:rPr sz="1900" b="1" spc="-3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Ágil?</a:t>
            </a:r>
            <a:r>
              <a:rPr sz="1900" b="1" spc="-2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Entrega</a:t>
            </a:r>
            <a:r>
              <a:rPr sz="1900" b="1" spc="-1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continua,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integração</a:t>
            </a:r>
            <a:r>
              <a:rPr sz="1900" b="1" spc="-50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dirty="0">
                <a:solidFill>
                  <a:srgbClr val="00664D"/>
                </a:solidFill>
                <a:latin typeface="Segoe Print"/>
                <a:cs typeface="Segoe Print"/>
              </a:rPr>
              <a:t>continua,</a:t>
            </a:r>
            <a:r>
              <a:rPr sz="1900" b="1" spc="-65" dirty="0">
                <a:solidFill>
                  <a:srgbClr val="00664D"/>
                </a:solidFill>
                <a:latin typeface="Segoe Print"/>
                <a:cs typeface="Segoe Print"/>
              </a:rPr>
              <a:t> </a:t>
            </a:r>
            <a:r>
              <a:rPr sz="1900" b="1" spc="-10" dirty="0">
                <a:solidFill>
                  <a:srgbClr val="00664D"/>
                </a:solidFill>
                <a:latin typeface="Segoe Print"/>
                <a:cs typeface="Segoe Print"/>
              </a:rPr>
              <a:t>incremental</a:t>
            </a:r>
            <a:endParaRPr sz="19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9694" y="695071"/>
            <a:ext cx="5264785" cy="835660"/>
          </a:xfrm>
          <a:prstGeom prst="rect">
            <a:avLst/>
          </a:prstGeom>
        </p:spPr>
        <p:txBody>
          <a:bodyPr vert="horz" wrap="square" lIns="0" tIns="60960" rIns="0" bIns="0" rtlCol="0" anchor="ctr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Identifique</a:t>
            </a:r>
            <a:r>
              <a:rPr spc="-105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cenários</a:t>
            </a:r>
            <a:r>
              <a:rPr spc="-12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0000"/>
                </a:solidFill>
                <a:latin typeface="Segoe Print"/>
                <a:cs typeface="Segoe Print"/>
              </a:rPr>
              <a:t>de</a:t>
            </a:r>
            <a:r>
              <a:rPr spc="-120" dirty="0">
                <a:solidFill>
                  <a:srgbClr val="000000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0000"/>
                </a:solidFill>
                <a:latin typeface="Segoe Print"/>
                <a:cs typeface="Segoe Print"/>
              </a:rPr>
              <a:t>riscos, sempre!!!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16615" y="2098087"/>
            <a:ext cx="2425526" cy="23611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38197" y="4394708"/>
            <a:ext cx="536384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Se</a:t>
            </a:r>
            <a:r>
              <a:rPr sz="2800" b="1" spc="-6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não</a:t>
            </a:r>
            <a:r>
              <a:rPr sz="2800" b="1" spc="-7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sabe</a:t>
            </a:r>
            <a:r>
              <a:rPr sz="2800" b="1" spc="-4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onde</a:t>
            </a:r>
            <a:r>
              <a:rPr sz="2800" b="1" spc="-6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olhar,</a:t>
            </a:r>
            <a:r>
              <a:rPr sz="2800" b="1" spc="-4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Segoe Print"/>
                <a:cs typeface="Segoe Print"/>
              </a:rPr>
              <a:t>como </a:t>
            </a:r>
            <a:r>
              <a:rPr sz="2800" b="1" dirty="0">
                <a:solidFill>
                  <a:srgbClr val="C00000"/>
                </a:solidFill>
                <a:latin typeface="Segoe Print"/>
                <a:cs typeface="Segoe Print"/>
              </a:rPr>
              <a:t>encontrar</a:t>
            </a:r>
            <a:r>
              <a:rPr sz="2800" b="1" spc="-12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Segoe Print"/>
                <a:cs typeface="Segoe Print"/>
              </a:rPr>
              <a:t>valor?</a:t>
            </a:r>
            <a:endParaRPr sz="28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auto">
          <a:xfrm>
            <a:off x="1630630" y="1130219"/>
            <a:ext cx="5623560" cy="332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spcBef>
                <a:spcPts val="1260"/>
              </a:spcBef>
            </a:pPr>
            <a:r>
              <a:rPr lang="en-US" sz="2160" b="1" dirty="0" err="1">
                <a:sym typeface="Frutiger 65 Bold" pitchFamily="-84" charset="0"/>
              </a:rPr>
              <a:t>Projeto</a:t>
            </a:r>
            <a:r>
              <a:rPr lang="en-US" sz="2160" b="1" dirty="0">
                <a:sym typeface="Frutiger 65 Bold" pitchFamily="-84" charset="0"/>
              </a:rPr>
              <a:t> de </a:t>
            </a:r>
            <a:r>
              <a:rPr lang="en-US" sz="2160" b="1" dirty="0" err="1">
                <a:sym typeface="Frutiger 65 Bold" pitchFamily="-84" charset="0"/>
              </a:rPr>
              <a:t>Pentest</a:t>
            </a:r>
            <a:endParaRPr lang="en-US" sz="2160" b="1" dirty="0">
              <a:sym typeface="Frutiger 65 Bold" pitchFamily="-84" charset="0"/>
            </a:endParaRPr>
          </a:p>
        </p:txBody>
      </p:sp>
      <p:pic>
        <p:nvPicPr>
          <p:cNvPr id="10242" name="Picture 2" descr="http://www.ibliss.com.br/wp-content/uploads/2013/07/Metodologia_pen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30" y="1784413"/>
            <a:ext cx="8972546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4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0104" y="904513"/>
            <a:ext cx="8131147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1760" algn="l"/>
                <a:tab pos="2102485" algn="l"/>
              </a:tabLst>
            </a:pPr>
            <a:r>
              <a:rPr sz="3600" spc="-10" dirty="0">
                <a:solidFill>
                  <a:srgbClr val="C00000"/>
                </a:solidFill>
                <a:latin typeface="Segoe Print"/>
                <a:cs typeface="Segoe Print"/>
              </a:rPr>
              <a:t>Teste</a:t>
            </a:r>
            <a:r>
              <a:rPr sz="3600" dirty="0">
                <a:solidFill>
                  <a:srgbClr val="C00000"/>
                </a:solidFill>
                <a:latin typeface="Segoe Print"/>
                <a:cs typeface="Segoe Print"/>
              </a:rPr>
              <a:t>	</a:t>
            </a:r>
            <a:r>
              <a:rPr sz="3600" spc="-25" dirty="0">
                <a:solidFill>
                  <a:srgbClr val="C00000"/>
                </a:solidFill>
                <a:latin typeface="Segoe Print"/>
                <a:cs typeface="Segoe Print"/>
              </a:rPr>
              <a:t>de</a:t>
            </a:r>
            <a:r>
              <a:rPr sz="3600" dirty="0">
                <a:solidFill>
                  <a:srgbClr val="C00000"/>
                </a:solidFill>
                <a:latin typeface="Segoe Print"/>
                <a:cs typeface="Segoe Print"/>
              </a:rPr>
              <a:t>	segurança</a:t>
            </a:r>
            <a:r>
              <a:rPr sz="3600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3600" spc="-50" dirty="0">
                <a:solidFill>
                  <a:srgbClr val="C00000"/>
                </a:solidFill>
                <a:latin typeface="Segoe Print"/>
                <a:cs typeface="Segoe Print"/>
              </a:rPr>
              <a:t>é</a:t>
            </a:r>
            <a:endParaRPr sz="3600">
              <a:latin typeface="Segoe Print"/>
              <a:cs typeface="Segoe Prin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5512" y="1795463"/>
            <a:ext cx="2120900" cy="548005"/>
            <a:chOff x="671512" y="1795462"/>
            <a:chExt cx="2120900" cy="548005"/>
          </a:xfrm>
        </p:grpSpPr>
        <p:sp>
          <p:nvSpPr>
            <p:cNvPr id="4" name="object 4"/>
            <p:cNvSpPr/>
            <p:nvPr/>
          </p:nvSpPr>
          <p:spPr>
            <a:xfrm>
              <a:off x="684212" y="1808162"/>
              <a:ext cx="2095500" cy="522605"/>
            </a:xfrm>
            <a:custGeom>
              <a:avLst/>
              <a:gdLst/>
              <a:ahLst/>
              <a:cxnLst/>
              <a:rect l="l" t="t" r="r" b="b"/>
              <a:pathLst>
                <a:path w="2095500" h="522605">
                  <a:moveTo>
                    <a:pt x="2095500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2095500" y="522287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4212" y="1808162"/>
              <a:ext cx="2095500" cy="522605"/>
            </a:xfrm>
            <a:custGeom>
              <a:avLst/>
              <a:gdLst/>
              <a:ahLst/>
              <a:cxnLst/>
              <a:rect l="l" t="t" r="r" b="b"/>
              <a:pathLst>
                <a:path w="2095500" h="522605">
                  <a:moveTo>
                    <a:pt x="0" y="522287"/>
                  </a:moveTo>
                  <a:lnTo>
                    <a:pt x="2095500" y="522287"/>
                  </a:lnTo>
                  <a:lnTo>
                    <a:pt x="2095500" y="0"/>
                  </a:lnTo>
                  <a:lnTo>
                    <a:pt x="0" y="0"/>
                  </a:lnTo>
                  <a:lnTo>
                    <a:pt x="0" y="5222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220912" y="1799081"/>
            <a:ext cx="2070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195">
              <a:spcBef>
                <a:spcPts val="95"/>
              </a:spcBef>
            </a:pPr>
            <a:r>
              <a:rPr sz="2800" b="1" spc="-10" dirty="0">
                <a:solidFill>
                  <a:srgbClr val="FFFF00"/>
                </a:solidFill>
                <a:latin typeface="Segoe Print"/>
                <a:cs typeface="Segoe Print"/>
              </a:rPr>
              <a:t>HACKING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730750" y="1760602"/>
            <a:ext cx="2037080" cy="549275"/>
            <a:chOff x="3206750" y="1760601"/>
            <a:chExt cx="2037080" cy="549275"/>
          </a:xfrm>
        </p:grpSpPr>
        <p:sp>
          <p:nvSpPr>
            <p:cNvPr id="8" name="object 8"/>
            <p:cNvSpPr/>
            <p:nvPr/>
          </p:nvSpPr>
          <p:spPr>
            <a:xfrm>
              <a:off x="3219450" y="1773301"/>
              <a:ext cx="2011680" cy="523875"/>
            </a:xfrm>
            <a:custGeom>
              <a:avLst/>
              <a:gdLst/>
              <a:ahLst/>
              <a:cxnLst/>
              <a:rect l="l" t="t" r="r" b="b"/>
              <a:pathLst>
                <a:path w="2011679" h="523875">
                  <a:moveTo>
                    <a:pt x="2011426" y="0"/>
                  </a:moveTo>
                  <a:lnTo>
                    <a:pt x="0" y="0"/>
                  </a:lnTo>
                  <a:lnTo>
                    <a:pt x="0" y="523875"/>
                  </a:lnTo>
                  <a:lnTo>
                    <a:pt x="2011426" y="523875"/>
                  </a:lnTo>
                  <a:lnTo>
                    <a:pt x="2011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9450" y="1773301"/>
              <a:ext cx="2011680" cy="523875"/>
            </a:xfrm>
            <a:custGeom>
              <a:avLst/>
              <a:gdLst/>
              <a:ahLst/>
              <a:cxnLst/>
              <a:rect l="l" t="t" r="r" b="b"/>
              <a:pathLst>
                <a:path w="2011679" h="523875">
                  <a:moveTo>
                    <a:pt x="0" y="523875"/>
                  </a:moveTo>
                  <a:lnTo>
                    <a:pt x="2011426" y="523875"/>
                  </a:lnTo>
                  <a:lnTo>
                    <a:pt x="2011426" y="0"/>
                  </a:lnTo>
                  <a:lnTo>
                    <a:pt x="0" y="0"/>
                  </a:lnTo>
                  <a:lnTo>
                    <a:pt x="0" y="5238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756150" y="1764029"/>
            <a:ext cx="198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>
              <a:spcBef>
                <a:spcPts val="95"/>
              </a:spcBef>
            </a:pPr>
            <a:r>
              <a:rPr sz="2800" b="1" spc="-10" dirty="0">
                <a:solidFill>
                  <a:srgbClr val="2CD35F"/>
                </a:solidFill>
                <a:latin typeface="Segoe Print"/>
                <a:cs typeface="Segoe Print"/>
              </a:rPr>
              <a:t>PENTEST</a:t>
            </a:r>
            <a:endParaRPr sz="2800">
              <a:latin typeface="Segoe Print"/>
              <a:cs typeface="Segoe Prin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070726" y="1795463"/>
            <a:ext cx="2479675" cy="548005"/>
            <a:chOff x="5546725" y="1795462"/>
            <a:chExt cx="2479675" cy="548005"/>
          </a:xfrm>
        </p:grpSpPr>
        <p:sp>
          <p:nvSpPr>
            <p:cNvPr id="12" name="object 12"/>
            <p:cNvSpPr/>
            <p:nvPr/>
          </p:nvSpPr>
          <p:spPr>
            <a:xfrm>
              <a:off x="5559425" y="1808162"/>
              <a:ext cx="2454275" cy="522605"/>
            </a:xfrm>
            <a:custGeom>
              <a:avLst/>
              <a:gdLst/>
              <a:ahLst/>
              <a:cxnLst/>
              <a:rect l="l" t="t" r="r" b="b"/>
              <a:pathLst>
                <a:path w="2454275" h="522605">
                  <a:moveTo>
                    <a:pt x="2454275" y="0"/>
                  </a:moveTo>
                  <a:lnTo>
                    <a:pt x="0" y="0"/>
                  </a:lnTo>
                  <a:lnTo>
                    <a:pt x="0" y="522287"/>
                  </a:lnTo>
                  <a:lnTo>
                    <a:pt x="2454275" y="522287"/>
                  </a:lnTo>
                  <a:lnTo>
                    <a:pt x="24542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9425" y="1808162"/>
              <a:ext cx="2454275" cy="522605"/>
            </a:xfrm>
            <a:custGeom>
              <a:avLst/>
              <a:gdLst/>
              <a:ahLst/>
              <a:cxnLst/>
              <a:rect l="l" t="t" r="r" b="b"/>
              <a:pathLst>
                <a:path w="2454275" h="522605">
                  <a:moveTo>
                    <a:pt x="0" y="522287"/>
                  </a:moveTo>
                  <a:lnTo>
                    <a:pt x="2454275" y="522287"/>
                  </a:lnTo>
                  <a:lnTo>
                    <a:pt x="2454275" y="0"/>
                  </a:lnTo>
                  <a:lnTo>
                    <a:pt x="0" y="0"/>
                  </a:lnTo>
                  <a:lnTo>
                    <a:pt x="0" y="52228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96126" y="1799081"/>
            <a:ext cx="24288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9385">
              <a:spcBef>
                <a:spcPts val="95"/>
              </a:spcBef>
            </a:pPr>
            <a:r>
              <a:rPr sz="2800" b="1" spc="-10" dirty="0">
                <a:solidFill>
                  <a:srgbClr val="F1F1F1"/>
                </a:solidFill>
                <a:latin typeface="Segoe Print"/>
                <a:cs typeface="Segoe Print"/>
              </a:rPr>
              <a:t>AUDITORIA</a:t>
            </a:r>
            <a:endParaRPr sz="28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50870" y="3327350"/>
            <a:ext cx="3709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0000FF"/>
                </a:solidFill>
                <a:latin typeface="Segoe Print"/>
                <a:cs typeface="Segoe Print"/>
              </a:rPr>
              <a:t>E</a:t>
            </a:r>
            <a:r>
              <a:rPr sz="3600" b="1" spc="-20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3600" b="1" dirty="0">
                <a:solidFill>
                  <a:srgbClr val="0000FF"/>
                </a:solidFill>
                <a:latin typeface="Segoe Print"/>
                <a:cs typeface="Segoe Print"/>
              </a:rPr>
              <a:t>o</a:t>
            </a:r>
            <a:r>
              <a:rPr sz="36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3600" b="1" dirty="0">
                <a:solidFill>
                  <a:srgbClr val="0000FF"/>
                </a:solidFill>
                <a:latin typeface="Segoe Print"/>
                <a:cs typeface="Segoe Print"/>
              </a:rPr>
              <a:t>objetivo</a:t>
            </a:r>
            <a:r>
              <a:rPr sz="3600" b="1" spc="-20" dirty="0">
                <a:solidFill>
                  <a:srgbClr val="0000FF"/>
                </a:solidFill>
                <a:latin typeface="Segoe Print"/>
                <a:cs typeface="Segoe Print"/>
              </a:rPr>
              <a:t> é...?</a:t>
            </a:r>
            <a:endParaRPr sz="3600">
              <a:latin typeface="Segoe Print"/>
              <a:cs typeface="Segoe Prin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8617" y="977265"/>
            <a:ext cx="458025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8585DF"/>
                </a:solidFill>
                <a:latin typeface="Aharoni"/>
                <a:cs typeface="Aharoni"/>
              </a:rPr>
              <a:t>TERMINOLOGIA</a:t>
            </a:r>
            <a:r>
              <a:rPr spc="-185" dirty="0">
                <a:solidFill>
                  <a:srgbClr val="8585DF"/>
                </a:solidFill>
                <a:latin typeface="Aharoni"/>
                <a:cs typeface="Aharoni"/>
              </a:rPr>
              <a:t> </a:t>
            </a:r>
            <a:r>
              <a:rPr spc="-10" dirty="0">
                <a:solidFill>
                  <a:srgbClr val="8585DF"/>
                </a:solidFill>
                <a:latin typeface="Aharoni"/>
                <a:cs typeface="Aharoni"/>
              </a:rPr>
              <a:t>ESSENCIAL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6625" y="1989073"/>
            <a:ext cx="49212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9121" y="952443"/>
            <a:ext cx="457771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664D"/>
                </a:solidFill>
                <a:latin typeface="Aharoni"/>
                <a:cs typeface="Aharoni"/>
              </a:rPr>
              <a:t>TERMINOLOGIA</a:t>
            </a:r>
            <a:r>
              <a:rPr spc="-170" dirty="0">
                <a:solidFill>
                  <a:srgbClr val="00664D"/>
                </a:solidFill>
                <a:latin typeface="Aharoni"/>
                <a:cs typeface="Aharoni"/>
              </a:rPr>
              <a:t> </a:t>
            </a:r>
            <a:r>
              <a:rPr spc="-10" dirty="0">
                <a:solidFill>
                  <a:srgbClr val="00664D"/>
                </a:solidFill>
                <a:latin typeface="Aharoni"/>
                <a:cs typeface="Aharoni"/>
              </a:rPr>
              <a:t>ESSENCIAL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7850" y="782637"/>
            <a:ext cx="1561846" cy="10738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6126" y="2679480"/>
            <a:ext cx="1440816" cy="110499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419299" y="1757553"/>
            <a:ext cx="7212330" cy="36958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White</a:t>
            </a:r>
            <a:r>
              <a:rPr sz="2400" b="1" spc="-4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0000FF"/>
                </a:solidFill>
                <a:latin typeface="Segoe Print"/>
                <a:cs typeface="Segoe Print"/>
              </a:rPr>
              <a:t>Hats</a:t>
            </a:r>
            <a:r>
              <a:rPr sz="2400" b="1" spc="-35" dirty="0">
                <a:solidFill>
                  <a:srgbClr val="0000FF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–</a:t>
            </a:r>
            <a:r>
              <a:rPr sz="2400" spc="-35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especialistas</a:t>
            </a:r>
            <a:r>
              <a:rPr sz="2400" spc="-3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em</a:t>
            </a:r>
            <a:r>
              <a:rPr sz="2400" spc="-55" dirty="0">
                <a:latin typeface="Segoe Print"/>
                <a:cs typeface="Segoe Print"/>
              </a:rPr>
              <a:t> </a:t>
            </a:r>
            <a:r>
              <a:rPr sz="2400" spc="-10" dirty="0">
                <a:latin typeface="Segoe Print"/>
                <a:cs typeface="Segoe Print"/>
              </a:rPr>
              <a:t>segurança</a:t>
            </a:r>
            <a:endParaRPr sz="2400">
              <a:latin typeface="Segoe Print"/>
              <a:cs typeface="Segoe Print"/>
            </a:endParaRPr>
          </a:p>
          <a:p>
            <a:pPr>
              <a:spcBef>
                <a:spcPts val="1220"/>
              </a:spcBef>
            </a:pPr>
            <a:endParaRPr sz="2400">
              <a:latin typeface="Segoe Print"/>
              <a:cs typeface="Segoe Print"/>
            </a:endParaRPr>
          </a:p>
          <a:p>
            <a:pPr marL="2255520" marR="690880">
              <a:lnSpc>
                <a:spcPct val="150100"/>
              </a:lnSpc>
              <a:tabLst>
                <a:tab pos="4401820" algn="l"/>
              </a:tabLst>
            </a:pP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Black</a:t>
            </a:r>
            <a:r>
              <a:rPr sz="2400" b="1" spc="-5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hats</a:t>
            </a:r>
            <a:r>
              <a:rPr sz="2400" b="1" spc="-5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spc="-50" dirty="0">
                <a:latin typeface="Segoe Print"/>
                <a:cs typeface="Segoe Print"/>
              </a:rPr>
              <a:t>-</a:t>
            </a:r>
            <a:r>
              <a:rPr sz="2400" dirty="0">
                <a:latin typeface="Segoe Print"/>
                <a:cs typeface="Segoe Print"/>
              </a:rPr>
              <a:t>	</a:t>
            </a:r>
            <a:r>
              <a:rPr sz="2400" spc="-10" dirty="0">
                <a:latin typeface="Segoe Print"/>
                <a:cs typeface="Segoe Print"/>
              </a:rPr>
              <a:t>conhecimento </a:t>
            </a:r>
            <a:r>
              <a:rPr sz="2400" dirty="0">
                <a:latin typeface="Segoe Print"/>
                <a:cs typeface="Segoe Print"/>
              </a:rPr>
              <a:t>para</a:t>
            </a:r>
            <a:r>
              <a:rPr sz="2400" spc="-65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atividades</a:t>
            </a:r>
            <a:r>
              <a:rPr sz="2400" spc="-65" dirty="0">
                <a:latin typeface="Segoe Print"/>
                <a:cs typeface="Segoe Print"/>
              </a:rPr>
              <a:t> </a:t>
            </a:r>
            <a:r>
              <a:rPr sz="2400" spc="-10" dirty="0">
                <a:latin typeface="Segoe Print"/>
                <a:cs typeface="Segoe Print"/>
              </a:rPr>
              <a:t>ilegais</a:t>
            </a:r>
            <a:endParaRPr sz="2400">
              <a:latin typeface="Segoe Print"/>
              <a:cs typeface="Segoe Print"/>
            </a:endParaRPr>
          </a:p>
          <a:p>
            <a:pPr>
              <a:spcBef>
                <a:spcPts val="1565"/>
              </a:spcBef>
            </a:pPr>
            <a:endParaRPr sz="2400">
              <a:latin typeface="Segoe Print"/>
              <a:cs typeface="Segoe Print"/>
            </a:endParaRPr>
          </a:p>
          <a:p>
            <a:pPr marL="3019425" marR="5080">
              <a:spcBef>
                <a:spcPts val="5"/>
              </a:spcBef>
            </a:pPr>
            <a:r>
              <a:rPr sz="2400" b="1" dirty="0">
                <a:latin typeface="Segoe Print"/>
                <a:cs typeface="Segoe Print"/>
              </a:rPr>
              <a:t>Script</a:t>
            </a:r>
            <a:r>
              <a:rPr sz="2400" b="1" spc="-50" dirty="0">
                <a:latin typeface="Segoe Print"/>
                <a:cs typeface="Segoe Print"/>
              </a:rPr>
              <a:t> </a:t>
            </a:r>
            <a:r>
              <a:rPr sz="2400" b="1" dirty="0">
                <a:latin typeface="Segoe Print"/>
                <a:cs typeface="Segoe Print"/>
              </a:rPr>
              <a:t>kids</a:t>
            </a:r>
            <a:r>
              <a:rPr sz="2400" b="1" spc="-45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–</a:t>
            </a:r>
            <a:r>
              <a:rPr sz="2400" spc="-35" dirty="0">
                <a:latin typeface="Segoe Print"/>
                <a:cs typeface="Segoe Print"/>
              </a:rPr>
              <a:t> </a:t>
            </a:r>
            <a:r>
              <a:rPr sz="2400" spc="-25" dirty="0">
                <a:latin typeface="Segoe Print"/>
                <a:cs typeface="Segoe Print"/>
              </a:rPr>
              <a:t>sem </a:t>
            </a:r>
            <a:r>
              <a:rPr sz="2400" dirty="0">
                <a:latin typeface="Segoe Print"/>
                <a:cs typeface="Segoe Print"/>
              </a:rPr>
              <a:t>habilidades</a:t>
            </a:r>
            <a:r>
              <a:rPr sz="2400" spc="-4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de</a:t>
            </a:r>
            <a:r>
              <a:rPr sz="2400" spc="-6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hacking,</a:t>
            </a:r>
            <a:r>
              <a:rPr sz="2400" spc="-45" dirty="0">
                <a:latin typeface="Segoe Print"/>
                <a:cs typeface="Segoe Print"/>
              </a:rPr>
              <a:t> </a:t>
            </a:r>
            <a:r>
              <a:rPr sz="2400" spc="-25" dirty="0">
                <a:latin typeface="Segoe Print"/>
                <a:cs typeface="Segoe Print"/>
              </a:rPr>
              <a:t>usa </a:t>
            </a:r>
            <a:r>
              <a:rPr sz="2400" dirty="0">
                <a:latin typeface="Segoe Print"/>
                <a:cs typeface="Segoe Print"/>
              </a:rPr>
              <a:t>ferramentas</a:t>
            </a:r>
            <a:r>
              <a:rPr sz="2400" spc="-9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de</a:t>
            </a:r>
            <a:r>
              <a:rPr sz="2400" spc="-80" dirty="0">
                <a:latin typeface="Segoe Print"/>
                <a:cs typeface="Segoe Print"/>
              </a:rPr>
              <a:t> </a:t>
            </a:r>
            <a:r>
              <a:rPr sz="2400" spc="-10" dirty="0">
                <a:latin typeface="Segoe Print"/>
                <a:cs typeface="Segoe Print"/>
              </a:rPr>
              <a:t>terceiros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8212" y="4475227"/>
            <a:ext cx="3035554" cy="17064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2654" y="1004635"/>
            <a:ext cx="4577715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FF"/>
                </a:solidFill>
                <a:latin typeface="Aharoni"/>
                <a:cs typeface="Aharoni"/>
              </a:rPr>
              <a:t>TERMINOLOGIA</a:t>
            </a:r>
            <a:r>
              <a:rPr spc="-170" dirty="0">
                <a:solidFill>
                  <a:srgbClr val="0000FF"/>
                </a:solidFill>
                <a:latin typeface="Aharoni"/>
                <a:cs typeface="Aharoni"/>
              </a:rPr>
              <a:t> </a:t>
            </a:r>
            <a:r>
              <a:rPr spc="-10" dirty="0">
                <a:solidFill>
                  <a:srgbClr val="0000FF"/>
                </a:solidFill>
                <a:latin typeface="Aharoni"/>
                <a:cs typeface="Aharoni"/>
              </a:rPr>
              <a:t>ESSENCIAL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15382" y="1551813"/>
            <a:ext cx="1539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latin typeface="Segoe Print"/>
                <a:cs typeface="Segoe Print"/>
              </a:rPr>
              <a:t>Crackers-</a:t>
            </a:r>
            <a:endParaRPr sz="2400">
              <a:latin typeface="Segoe Print"/>
              <a:cs typeface="Segoe Prin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2809" y="1551813"/>
            <a:ext cx="2180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>
                <a:latin typeface="Segoe Print"/>
                <a:cs typeface="Segoe Print"/>
              </a:rPr>
              <a:t>Ganho</a:t>
            </a:r>
            <a:r>
              <a:rPr sz="2400" spc="-45" dirty="0">
                <a:latin typeface="Segoe Print"/>
                <a:cs typeface="Segoe Print"/>
              </a:rPr>
              <a:t> </a:t>
            </a:r>
            <a:r>
              <a:rPr sz="2400" spc="-10" dirty="0">
                <a:latin typeface="Segoe Print"/>
                <a:cs typeface="Segoe Print"/>
              </a:rPr>
              <a:t>pessoal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138" y="727076"/>
            <a:ext cx="2869967" cy="12967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02427" y="3276346"/>
            <a:ext cx="331977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latin typeface="Segoe Print"/>
                <a:cs typeface="Segoe Print"/>
              </a:rPr>
              <a:t>Phreaks</a:t>
            </a:r>
            <a:r>
              <a:rPr sz="2400" b="1" spc="-75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–</a:t>
            </a:r>
            <a:r>
              <a:rPr sz="2400" spc="-5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invasão</a:t>
            </a:r>
            <a:r>
              <a:rPr sz="2400" spc="-25" dirty="0">
                <a:latin typeface="Segoe Print"/>
                <a:cs typeface="Segoe Print"/>
              </a:rPr>
              <a:t> de </a:t>
            </a:r>
            <a:r>
              <a:rPr sz="2400" dirty="0">
                <a:latin typeface="Segoe Print"/>
                <a:cs typeface="Segoe Print"/>
              </a:rPr>
              <a:t>redes</a:t>
            </a:r>
            <a:r>
              <a:rPr sz="2400" spc="-35" dirty="0">
                <a:latin typeface="Segoe Print"/>
                <a:cs typeface="Segoe Print"/>
              </a:rPr>
              <a:t> </a:t>
            </a:r>
            <a:r>
              <a:rPr sz="2400" spc="-10" dirty="0">
                <a:latin typeface="Segoe Print"/>
                <a:cs typeface="Segoe Print"/>
              </a:rPr>
              <a:t>telefônicas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8051" y="2349501"/>
            <a:ext cx="1805558" cy="1908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32654" y="5292345"/>
            <a:ext cx="32899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Segoe Print"/>
                <a:cs typeface="Segoe Print"/>
              </a:rPr>
              <a:t>Insiders</a:t>
            </a:r>
            <a:r>
              <a:rPr sz="2400" b="1" spc="-4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–</a:t>
            </a:r>
            <a:r>
              <a:rPr sz="2400" spc="-30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do</a:t>
            </a:r>
            <a:r>
              <a:rPr sz="2400" spc="-35" dirty="0">
                <a:latin typeface="Segoe Print"/>
                <a:cs typeface="Segoe Print"/>
              </a:rPr>
              <a:t> </a:t>
            </a:r>
            <a:r>
              <a:rPr sz="2400" dirty="0">
                <a:latin typeface="Segoe Print"/>
                <a:cs typeface="Segoe Print"/>
              </a:rPr>
              <a:t>lado</a:t>
            </a:r>
            <a:r>
              <a:rPr sz="2400" spc="-25" dirty="0">
                <a:latin typeface="Segoe Print"/>
                <a:cs typeface="Segoe Print"/>
              </a:rPr>
              <a:t> de </a:t>
            </a:r>
            <a:r>
              <a:rPr sz="2400" dirty="0">
                <a:latin typeface="Segoe Print"/>
                <a:cs typeface="Segoe Print"/>
              </a:rPr>
              <a:t>dentro. </a:t>
            </a:r>
            <a:r>
              <a:rPr sz="2400" spc="-10" dirty="0">
                <a:latin typeface="Segoe Print"/>
                <a:cs typeface="Segoe Print"/>
              </a:rPr>
              <a:t>&lt;=50%</a:t>
            </a:r>
            <a:endParaRPr sz="2400">
              <a:latin typeface="Segoe Print"/>
              <a:cs typeface="Segoe Print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2526" y="4526027"/>
            <a:ext cx="2665349" cy="19985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8171" y="2165706"/>
            <a:ext cx="7011670" cy="23120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spcBef>
                <a:spcPts val="1300"/>
              </a:spcBef>
            </a:pP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-Não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é</a:t>
            </a:r>
            <a:r>
              <a:rPr sz="2000" b="1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Hacking,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foco</a:t>
            </a:r>
            <a:r>
              <a:rPr sz="2000" b="1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no</a:t>
            </a:r>
            <a:r>
              <a:rPr sz="2000" b="1" spc="-1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pentest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latin typeface="Segoe Print"/>
                <a:cs typeface="Segoe Print"/>
              </a:rPr>
              <a:t>-Só</a:t>
            </a:r>
            <a:r>
              <a:rPr sz="2000" b="1" spc="-4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iniciam</a:t>
            </a:r>
            <a:r>
              <a:rPr sz="2000" b="1" spc="-25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teste</a:t>
            </a:r>
            <a:r>
              <a:rPr sz="2000" b="1" spc="-5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após</a:t>
            </a:r>
            <a:r>
              <a:rPr sz="2000" b="1" spc="-3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autorização</a:t>
            </a:r>
            <a:r>
              <a:rPr sz="2000" b="1" spc="-60" dirty="0">
                <a:latin typeface="Segoe Print"/>
                <a:cs typeface="Segoe Print"/>
              </a:rPr>
              <a:t> </a:t>
            </a:r>
            <a:r>
              <a:rPr sz="2000" b="1" spc="-10" dirty="0">
                <a:latin typeface="Segoe Print"/>
                <a:cs typeface="Segoe Print"/>
              </a:rPr>
              <a:t>legal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-Conduzido</a:t>
            </a:r>
            <a:r>
              <a:rPr sz="2000" b="1" spc="-7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de</a:t>
            </a:r>
            <a:r>
              <a:rPr sz="2000" b="1" spc="-5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maneira</a:t>
            </a:r>
            <a:r>
              <a:rPr sz="2000" b="1" spc="-5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estruturada</a:t>
            </a:r>
            <a:r>
              <a:rPr sz="2000" b="1" spc="-6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e</a:t>
            </a:r>
            <a:r>
              <a:rPr sz="2000" b="1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Segoe Print"/>
                <a:cs typeface="Segoe Print"/>
              </a:rPr>
              <a:t>organizada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latin typeface="Segoe Print"/>
                <a:cs typeface="Segoe Print"/>
              </a:rPr>
              <a:t>-Confidencialidade</a:t>
            </a:r>
            <a:r>
              <a:rPr sz="2000" b="1" spc="-90" dirty="0">
                <a:latin typeface="Segoe Print"/>
                <a:cs typeface="Segoe Print"/>
              </a:rPr>
              <a:t> </a:t>
            </a:r>
            <a:r>
              <a:rPr sz="2000" b="1" dirty="0">
                <a:latin typeface="Segoe Print"/>
                <a:cs typeface="Segoe Print"/>
              </a:rPr>
              <a:t>de</a:t>
            </a:r>
            <a:r>
              <a:rPr sz="2000" b="1" spc="-70" dirty="0">
                <a:latin typeface="Segoe Print"/>
                <a:cs typeface="Segoe Print"/>
              </a:rPr>
              <a:t> </a:t>
            </a:r>
            <a:r>
              <a:rPr sz="2000" b="1" spc="-10" dirty="0">
                <a:latin typeface="Segoe Print"/>
                <a:cs typeface="Segoe Print"/>
              </a:rPr>
              <a:t>informações</a:t>
            </a:r>
            <a:endParaRPr sz="2000">
              <a:latin typeface="Segoe Print"/>
              <a:cs typeface="Segoe Print"/>
            </a:endParaRPr>
          </a:p>
          <a:p>
            <a:pPr marL="12700"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-Há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a</a:t>
            </a:r>
            <a:r>
              <a:rPr sz="2000" b="1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concordância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do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cliente</a:t>
            </a:r>
            <a:r>
              <a:rPr sz="2000" b="1" spc="-2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com</a:t>
            </a:r>
            <a:r>
              <a:rPr sz="2000" b="1" spc="-35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os</a:t>
            </a:r>
            <a:r>
              <a:rPr sz="2000" b="1" spc="-3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testes: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dirty="0">
                <a:solidFill>
                  <a:srgbClr val="C00000"/>
                </a:solidFill>
                <a:latin typeface="Segoe Print"/>
                <a:cs typeface="Segoe Print"/>
              </a:rPr>
              <a:t>DOS,</a:t>
            </a:r>
            <a:r>
              <a:rPr sz="2000" b="1" spc="-40" dirty="0">
                <a:solidFill>
                  <a:srgbClr val="C00000"/>
                </a:solidFill>
                <a:latin typeface="Segoe Print"/>
                <a:cs typeface="Segoe Print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Segoe Print"/>
                <a:cs typeface="Segoe Print"/>
              </a:rPr>
              <a:t>etc</a:t>
            </a:r>
            <a:endParaRPr sz="2000">
              <a:latin typeface="Segoe Print"/>
              <a:cs typeface="Segoe Prin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5229" y="951719"/>
            <a:ext cx="4692650" cy="961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721" y="756952"/>
            <a:ext cx="9936723" cy="44307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D0D0D"/>
                </a:solidFill>
                <a:latin typeface="Segoe Print"/>
                <a:cs typeface="Segoe Print"/>
              </a:rPr>
              <a:t>Análise</a:t>
            </a:r>
            <a:r>
              <a:rPr spc="-75" dirty="0">
                <a:solidFill>
                  <a:srgbClr val="0D0D0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D0D0D"/>
                </a:solidFill>
                <a:latin typeface="Segoe Print"/>
                <a:cs typeface="Segoe Print"/>
              </a:rPr>
              <a:t>de</a:t>
            </a:r>
            <a:r>
              <a:rPr spc="-85" dirty="0">
                <a:solidFill>
                  <a:srgbClr val="0D0D0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D0D0D"/>
                </a:solidFill>
                <a:latin typeface="Segoe Print"/>
                <a:cs typeface="Segoe Print"/>
              </a:rPr>
              <a:t>Vulnerabilidade</a:t>
            </a:r>
            <a:r>
              <a:rPr spc="-75" dirty="0">
                <a:solidFill>
                  <a:srgbClr val="0D0D0D"/>
                </a:solidFill>
                <a:latin typeface="Segoe Print"/>
                <a:cs typeface="Segoe Print"/>
              </a:rPr>
              <a:t> </a:t>
            </a:r>
            <a:r>
              <a:rPr dirty="0">
                <a:solidFill>
                  <a:srgbClr val="006600"/>
                </a:solidFill>
                <a:latin typeface="Segoe Print"/>
                <a:cs typeface="Segoe Print"/>
              </a:rPr>
              <a:t>X</a:t>
            </a:r>
            <a:r>
              <a:rPr spc="-95" dirty="0">
                <a:solidFill>
                  <a:srgbClr val="006600"/>
                </a:solidFill>
                <a:latin typeface="Segoe Print"/>
                <a:cs typeface="Segoe Print"/>
              </a:rPr>
              <a:t> </a:t>
            </a:r>
            <a:r>
              <a:rPr spc="-10" dirty="0">
                <a:solidFill>
                  <a:srgbClr val="006600"/>
                </a:solidFill>
                <a:latin typeface="Segoe Print"/>
                <a:cs typeface="Segoe Print"/>
              </a:rPr>
              <a:t>Pentest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29608" y="5100954"/>
            <a:ext cx="473583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2909" marR="5080" indent="-410845">
              <a:spcBef>
                <a:spcPts val="100"/>
              </a:spcBef>
            </a:pPr>
            <a:r>
              <a:rPr sz="3200" b="1" dirty="0">
                <a:solidFill>
                  <a:srgbClr val="252599"/>
                </a:solidFill>
                <a:latin typeface="Segoe Print"/>
                <a:cs typeface="Segoe Print"/>
              </a:rPr>
              <a:t>Ambos</a:t>
            </a:r>
            <a:r>
              <a:rPr sz="3200" b="1" spc="-10" dirty="0">
                <a:solidFill>
                  <a:srgbClr val="252599"/>
                </a:solidFill>
                <a:latin typeface="Segoe Print"/>
                <a:cs typeface="Segoe Print"/>
              </a:rPr>
              <a:t> </a:t>
            </a:r>
            <a:r>
              <a:rPr sz="3200" b="1" dirty="0">
                <a:solidFill>
                  <a:srgbClr val="252599"/>
                </a:solidFill>
                <a:latin typeface="Segoe Print"/>
                <a:cs typeface="Segoe Print"/>
              </a:rPr>
              <a:t>buscam</a:t>
            </a:r>
            <a:r>
              <a:rPr sz="3200" b="1" spc="-20" dirty="0">
                <a:solidFill>
                  <a:srgbClr val="252599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Segoe Print"/>
                <a:cs typeface="Segoe Print"/>
              </a:rPr>
              <a:t>brechas </a:t>
            </a:r>
            <a:r>
              <a:rPr sz="3200" b="1" dirty="0">
                <a:solidFill>
                  <a:srgbClr val="252599"/>
                </a:solidFill>
                <a:latin typeface="Segoe Print"/>
                <a:cs typeface="Segoe Print"/>
              </a:rPr>
              <a:t>ou</a:t>
            </a:r>
            <a:r>
              <a:rPr sz="3200" b="1" spc="-10" dirty="0">
                <a:solidFill>
                  <a:srgbClr val="252599"/>
                </a:solidFill>
                <a:latin typeface="Segoe Print"/>
                <a:cs typeface="Segoe Print"/>
              </a:rPr>
              <a:t> </a:t>
            </a:r>
            <a:r>
              <a:rPr sz="3200" b="1" spc="-10" dirty="0">
                <a:solidFill>
                  <a:srgbClr val="C00000"/>
                </a:solidFill>
                <a:latin typeface="Segoe Print"/>
                <a:cs typeface="Segoe Print"/>
              </a:rPr>
              <a:t>vulnerabilidades</a:t>
            </a:r>
            <a:endParaRPr sz="3200">
              <a:latin typeface="Segoe Print"/>
              <a:cs typeface="Segoe Prin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6275" y="1196976"/>
            <a:ext cx="6266690" cy="3732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otícu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ícu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{AD34668E-4085-9E47-9F23-F100919807AB}tf10001073</Template>
  <TotalTime>892</TotalTime>
  <Words>873</Words>
  <Application>Microsoft Office PowerPoint</Application>
  <PresentationFormat>Widescreen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Aharoni</vt:lpstr>
      <vt:lpstr>Arial</vt:lpstr>
      <vt:lpstr>Arial Narrow</vt:lpstr>
      <vt:lpstr>Calibri</vt:lpstr>
      <vt:lpstr>Frutiger 65 Bold</vt:lpstr>
      <vt:lpstr>Helvetica Neue</vt:lpstr>
      <vt:lpstr>Segoe Print</vt:lpstr>
      <vt:lpstr>Segoe UI</vt:lpstr>
      <vt:lpstr>Segoe UI Semibold</vt:lpstr>
      <vt:lpstr>Tw Cen MT</vt:lpstr>
      <vt:lpstr>Gotícula</vt:lpstr>
      <vt:lpstr>Auditoria em sistemas e segurança da informação</vt:lpstr>
      <vt:lpstr>Apresentação do PowerPoint</vt:lpstr>
      <vt:lpstr>Apresentação do PowerPoint</vt:lpstr>
      <vt:lpstr>Teste de segurança é</vt:lpstr>
      <vt:lpstr>TERMINOLOGIA ESSENCIAL</vt:lpstr>
      <vt:lpstr>TERMINOLOGIA ESSENCIAL</vt:lpstr>
      <vt:lpstr>TERMINOLOGIA ESSENCIAL</vt:lpstr>
      <vt:lpstr>Apresentação do PowerPoint</vt:lpstr>
      <vt:lpstr>Análise de Vulnerabilidade X Pentest</vt:lpstr>
      <vt:lpstr>Análise de Vulnerabilidade</vt:lpstr>
      <vt:lpstr>PenTest</vt:lpstr>
      <vt:lpstr>PenTest</vt:lpstr>
      <vt:lpstr>Como encontrar equilíbrio?</vt:lpstr>
      <vt:lpstr>Como encontrar equilíbrio? Valor x Produtividade</vt:lpstr>
      <vt:lpstr>Abordagens de PenTest</vt:lpstr>
      <vt:lpstr>Abordagens de PenTest</vt:lpstr>
      <vt:lpstr>Abordagens de PenTest</vt:lpstr>
      <vt:lpstr>Abordagens de PenTest</vt:lpstr>
      <vt:lpstr>Abordagens de PenTest</vt:lpstr>
      <vt:lpstr>Ferramentas para Testadores e Desenvolvedores</vt:lpstr>
      <vt:lpstr>O plano de teste: Fases e escopo</vt:lpstr>
      <vt:lpstr>Fases de um Pentest</vt:lpstr>
      <vt:lpstr>O plano de teste no escopo da segurança</vt:lpstr>
      <vt:lpstr>O plano de teste no escopo da segurança</vt:lpstr>
      <vt:lpstr>O plano de teste no escopo da segurança</vt:lpstr>
      <vt:lpstr>Identifique cenários de riscos, sempre!!!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Organização de Computadores</dc:title>
  <cp:lastModifiedBy>Vladimir Geraseev Junior</cp:lastModifiedBy>
  <cp:revision>6</cp:revision>
  <dcterms:modified xsi:type="dcterms:W3CDTF">2026-03-09T21:36:01Z</dcterms:modified>
</cp:coreProperties>
</file>