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83" r:id="rId1"/>
  </p:sldMasterIdLst>
  <p:notesMasterIdLst>
    <p:notesMasterId r:id="rId53"/>
  </p:notesMasterIdLst>
  <p:sldIdLst>
    <p:sldId id="256" r:id="rId2"/>
    <p:sldId id="508" r:id="rId3"/>
    <p:sldId id="344" r:id="rId4"/>
    <p:sldId id="341" r:id="rId5"/>
    <p:sldId id="324" r:id="rId6"/>
    <p:sldId id="452" r:id="rId7"/>
    <p:sldId id="453" r:id="rId8"/>
    <p:sldId id="458" r:id="rId9"/>
    <p:sldId id="459" r:id="rId10"/>
    <p:sldId id="461" r:id="rId11"/>
    <p:sldId id="462" r:id="rId12"/>
    <p:sldId id="476" r:id="rId13"/>
    <p:sldId id="477" r:id="rId14"/>
    <p:sldId id="503" r:id="rId15"/>
    <p:sldId id="311" r:id="rId16"/>
    <p:sldId id="313" r:id="rId17"/>
    <p:sldId id="314" r:id="rId18"/>
    <p:sldId id="504" r:id="rId19"/>
    <p:sldId id="315" r:id="rId20"/>
    <p:sldId id="505" r:id="rId21"/>
    <p:sldId id="506" r:id="rId22"/>
    <p:sldId id="317" r:id="rId23"/>
    <p:sldId id="318" r:id="rId24"/>
    <p:sldId id="320" r:id="rId25"/>
    <p:sldId id="507" r:id="rId26"/>
    <p:sldId id="321" r:id="rId27"/>
    <p:sldId id="322" r:id="rId28"/>
    <p:sldId id="479" r:id="rId29"/>
    <p:sldId id="480" r:id="rId30"/>
    <p:sldId id="481" r:id="rId31"/>
    <p:sldId id="483" r:id="rId32"/>
    <p:sldId id="500" r:id="rId33"/>
    <p:sldId id="485" r:id="rId34"/>
    <p:sldId id="486" r:id="rId35"/>
    <p:sldId id="488" r:id="rId36"/>
    <p:sldId id="501" r:id="rId37"/>
    <p:sldId id="490" r:id="rId38"/>
    <p:sldId id="491" r:id="rId39"/>
    <p:sldId id="493" r:id="rId40"/>
    <p:sldId id="502" r:id="rId41"/>
    <p:sldId id="495" r:id="rId42"/>
    <p:sldId id="496" r:id="rId43"/>
    <p:sldId id="498" r:id="rId44"/>
    <p:sldId id="336" r:id="rId45"/>
    <p:sldId id="335" r:id="rId46"/>
    <p:sldId id="325" r:id="rId47"/>
    <p:sldId id="338" r:id="rId48"/>
    <p:sldId id="339" r:id="rId49"/>
    <p:sldId id="326" r:id="rId50"/>
    <p:sldId id="330" r:id="rId51"/>
    <p:sldId id="340"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1265DE-A70E-434D-AB08-2E09D79D5B85}" v="20" dt="2026-03-02T21:29:16.649"/>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enhum Estilo, Grade de Tabe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82" d="100"/>
          <a:sy n="82" d="100"/>
        </p:scale>
        <p:origin x="708" y="4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microsoft.com/office/2016/11/relationships/changesInfo" Target="changesInfos/changesInfo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ladimir Geraseev Junior" userId="2bf59f599089f9ce" providerId="LiveId" clId="{5D50AA7C-7963-4235-843E-FB12B3E6AC7D}"/>
    <pc:docChg chg="custSel addSld delSld modSld sldOrd">
      <pc:chgData name="Vladimir Geraseev Junior" userId="2bf59f599089f9ce" providerId="LiveId" clId="{5D50AA7C-7963-4235-843E-FB12B3E6AC7D}" dt="2026-03-02T21:29:16.649" v="355"/>
      <pc:docMkLst>
        <pc:docMk/>
      </pc:docMkLst>
      <pc:sldChg chg="modSp mod">
        <pc:chgData name="Vladimir Geraseev Junior" userId="2bf59f599089f9ce" providerId="LiveId" clId="{5D50AA7C-7963-4235-843E-FB12B3E6AC7D}" dt="2026-02-09T18:06:53.735" v="35" actId="122"/>
        <pc:sldMkLst>
          <pc:docMk/>
          <pc:sldMk cId="0" sldId="256"/>
        </pc:sldMkLst>
        <pc:spChg chg="mod">
          <ac:chgData name="Vladimir Geraseev Junior" userId="2bf59f599089f9ce" providerId="LiveId" clId="{5D50AA7C-7963-4235-843E-FB12B3E6AC7D}" dt="2026-02-09T18:06:53.735" v="35" actId="122"/>
          <ac:spMkLst>
            <pc:docMk/>
            <pc:sldMk cId="0" sldId="256"/>
            <ac:spMk id="66" creationId="{00000000-0000-0000-0000-000000000000}"/>
          </ac:spMkLst>
        </pc:spChg>
      </pc:sldChg>
      <pc:sldChg chg="add modNotes">
        <pc:chgData name="Vladimir Geraseev Junior" userId="2bf59f599089f9ce" providerId="LiveId" clId="{5D50AA7C-7963-4235-843E-FB12B3E6AC7D}" dt="2026-03-02T21:25:17.933" v="285"/>
        <pc:sldMkLst>
          <pc:docMk/>
          <pc:sldMk cId="0" sldId="311"/>
        </pc:sldMkLst>
      </pc:sldChg>
      <pc:sldChg chg="add modNotes">
        <pc:chgData name="Vladimir Geraseev Junior" userId="2bf59f599089f9ce" providerId="LiveId" clId="{5D50AA7C-7963-4235-843E-FB12B3E6AC7D}" dt="2026-03-02T21:25:17.933" v="285"/>
        <pc:sldMkLst>
          <pc:docMk/>
          <pc:sldMk cId="0" sldId="313"/>
        </pc:sldMkLst>
      </pc:sldChg>
      <pc:sldChg chg="add modNotes">
        <pc:chgData name="Vladimir Geraseev Junior" userId="2bf59f599089f9ce" providerId="LiveId" clId="{5D50AA7C-7963-4235-843E-FB12B3E6AC7D}" dt="2026-03-02T21:25:17.933" v="285"/>
        <pc:sldMkLst>
          <pc:docMk/>
          <pc:sldMk cId="0" sldId="314"/>
        </pc:sldMkLst>
      </pc:sldChg>
      <pc:sldChg chg="add modNotes">
        <pc:chgData name="Vladimir Geraseev Junior" userId="2bf59f599089f9ce" providerId="LiveId" clId="{5D50AA7C-7963-4235-843E-FB12B3E6AC7D}" dt="2026-03-02T21:25:17.933" v="285"/>
        <pc:sldMkLst>
          <pc:docMk/>
          <pc:sldMk cId="0" sldId="315"/>
        </pc:sldMkLst>
      </pc:sldChg>
      <pc:sldChg chg="delSp modSp add del mod ord">
        <pc:chgData name="Vladimir Geraseev Junior" userId="2bf59f599089f9ce" providerId="LiveId" clId="{5D50AA7C-7963-4235-843E-FB12B3E6AC7D}" dt="2026-03-02T21:28:00.023" v="306" actId="47"/>
        <pc:sldMkLst>
          <pc:docMk/>
          <pc:sldMk cId="1744625556" sldId="316"/>
        </pc:sldMkLst>
        <pc:spChg chg="mod">
          <ac:chgData name="Vladimir Geraseev Junior" userId="2bf59f599089f9ce" providerId="LiveId" clId="{5D50AA7C-7963-4235-843E-FB12B3E6AC7D}" dt="2026-02-09T21:03:15.651" v="114" actId="1076"/>
          <ac:spMkLst>
            <pc:docMk/>
            <pc:sldMk cId="1744625556" sldId="316"/>
            <ac:spMk id="2" creationId="{00000000-0000-0000-0000-000000000000}"/>
          </ac:spMkLst>
        </pc:spChg>
        <pc:spChg chg="mod">
          <ac:chgData name="Vladimir Geraseev Junior" userId="2bf59f599089f9ce" providerId="LiveId" clId="{5D50AA7C-7963-4235-843E-FB12B3E6AC7D}" dt="2026-02-09T21:03:28.576" v="118" actId="20577"/>
          <ac:spMkLst>
            <pc:docMk/>
            <pc:sldMk cId="1744625556" sldId="316"/>
            <ac:spMk id="3" creationId="{00000000-0000-0000-0000-000000000000}"/>
          </ac:spMkLst>
        </pc:spChg>
      </pc:sldChg>
      <pc:sldChg chg="add modNotes">
        <pc:chgData name="Vladimir Geraseev Junior" userId="2bf59f599089f9ce" providerId="LiveId" clId="{5D50AA7C-7963-4235-843E-FB12B3E6AC7D}" dt="2026-03-02T21:25:17.933" v="285"/>
        <pc:sldMkLst>
          <pc:docMk/>
          <pc:sldMk cId="0" sldId="317"/>
        </pc:sldMkLst>
      </pc:sldChg>
      <pc:sldChg chg="add modNotes">
        <pc:chgData name="Vladimir Geraseev Junior" userId="2bf59f599089f9ce" providerId="LiveId" clId="{5D50AA7C-7963-4235-843E-FB12B3E6AC7D}" dt="2026-03-02T21:25:17.933" v="285"/>
        <pc:sldMkLst>
          <pc:docMk/>
          <pc:sldMk cId="0" sldId="318"/>
        </pc:sldMkLst>
      </pc:sldChg>
      <pc:sldChg chg="add modNotes">
        <pc:chgData name="Vladimir Geraseev Junior" userId="2bf59f599089f9ce" providerId="LiveId" clId="{5D50AA7C-7963-4235-843E-FB12B3E6AC7D}" dt="2026-03-02T21:25:17.933" v="285"/>
        <pc:sldMkLst>
          <pc:docMk/>
          <pc:sldMk cId="0" sldId="320"/>
        </pc:sldMkLst>
      </pc:sldChg>
      <pc:sldChg chg="add modNotes">
        <pc:chgData name="Vladimir Geraseev Junior" userId="2bf59f599089f9ce" providerId="LiveId" clId="{5D50AA7C-7963-4235-843E-FB12B3E6AC7D}" dt="2026-03-02T21:25:17.933" v="285"/>
        <pc:sldMkLst>
          <pc:docMk/>
          <pc:sldMk cId="0" sldId="321"/>
        </pc:sldMkLst>
      </pc:sldChg>
      <pc:sldChg chg="add modNotes">
        <pc:chgData name="Vladimir Geraseev Junior" userId="2bf59f599089f9ce" providerId="LiveId" clId="{5D50AA7C-7963-4235-843E-FB12B3E6AC7D}" dt="2026-03-02T21:25:17.933" v="285"/>
        <pc:sldMkLst>
          <pc:docMk/>
          <pc:sldMk cId="0" sldId="322"/>
        </pc:sldMkLst>
      </pc:sldChg>
      <pc:sldChg chg="delSp add del mod ord setBg">
        <pc:chgData name="Vladimir Geraseev Junior" userId="2bf59f599089f9ce" providerId="LiveId" clId="{5D50AA7C-7963-4235-843E-FB12B3E6AC7D}" dt="2026-03-02T21:29:12.042" v="354" actId="2696"/>
        <pc:sldMkLst>
          <pc:docMk/>
          <pc:sldMk cId="343585061" sldId="324"/>
        </pc:sldMkLst>
      </pc:sldChg>
      <pc:sldChg chg="add">
        <pc:chgData name="Vladimir Geraseev Junior" userId="2bf59f599089f9ce" providerId="LiveId" clId="{5D50AA7C-7963-4235-843E-FB12B3E6AC7D}" dt="2026-03-02T21:29:16.649" v="355"/>
        <pc:sldMkLst>
          <pc:docMk/>
          <pc:sldMk cId="1539876389" sldId="324"/>
        </pc:sldMkLst>
      </pc:sldChg>
      <pc:sldChg chg="delSp add mod ord setBg">
        <pc:chgData name="Vladimir Geraseev Junior" userId="2bf59f599089f9ce" providerId="LiveId" clId="{5D50AA7C-7963-4235-843E-FB12B3E6AC7D}" dt="2026-03-02T21:27:14.488" v="303"/>
        <pc:sldMkLst>
          <pc:docMk/>
          <pc:sldMk cId="1420061214" sldId="325"/>
        </pc:sldMkLst>
      </pc:sldChg>
      <pc:sldChg chg="delSp add mod ord setBg">
        <pc:chgData name="Vladimir Geraseev Junior" userId="2bf59f599089f9ce" providerId="LiveId" clId="{5D50AA7C-7963-4235-843E-FB12B3E6AC7D}" dt="2026-03-02T21:27:14.488" v="303"/>
        <pc:sldMkLst>
          <pc:docMk/>
          <pc:sldMk cId="224545503" sldId="326"/>
        </pc:sldMkLst>
      </pc:sldChg>
      <pc:sldChg chg="delSp add mod ord setBg">
        <pc:chgData name="Vladimir Geraseev Junior" userId="2bf59f599089f9ce" providerId="LiveId" clId="{5D50AA7C-7963-4235-843E-FB12B3E6AC7D}" dt="2026-03-02T21:27:14.488" v="303"/>
        <pc:sldMkLst>
          <pc:docMk/>
          <pc:sldMk cId="3604467292" sldId="330"/>
        </pc:sldMkLst>
      </pc:sldChg>
      <pc:sldChg chg="delSp add mod ord setBg">
        <pc:chgData name="Vladimir Geraseev Junior" userId="2bf59f599089f9ce" providerId="LiveId" clId="{5D50AA7C-7963-4235-843E-FB12B3E6AC7D}" dt="2026-03-02T21:27:14.488" v="303"/>
        <pc:sldMkLst>
          <pc:docMk/>
          <pc:sldMk cId="44327979" sldId="335"/>
        </pc:sldMkLst>
      </pc:sldChg>
      <pc:sldChg chg="delSp modSp add mod ord setBg">
        <pc:chgData name="Vladimir Geraseev Junior" userId="2bf59f599089f9ce" providerId="LiveId" clId="{5D50AA7C-7963-4235-843E-FB12B3E6AC7D}" dt="2026-03-02T21:27:14.488" v="303"/>
        <pc:sldMkLst>
          <pc:docMk/>
          <pc:sldMk cId="1031060306" sldId="336"/>
        </pc:sldMkLst>
      </pc:sldChg>
      <pc:sldChg chg="delSp add mod ord setBg">
        <pc:chgData name="Vladimir Geraseev Junior" userId="2bf59f599089f9ce" providerId="LiveId" clId="{5D50AA7C-7963-4235-843E-FB12B3E6AC7D}" dt="2026-03-02T21:27:14.488" v="303"/>
        <pc:sldMkLst>
          <pc:docMk/>
          <pc:sldMk cId="1330614853" sldId="338"/>
        </pc:sldMkLst>
      </pc:sldChg>
      <pc:sldChg chg="delSp add mod ord setBg">
        <pc:chgData name="Vladimir Geraseev Junior" userId="2bf59f599089f9ce" providerId="LiveId" clId="{5D50AA7C-7963-4235-843E-FB12B3E6AC7D}" dt="2026-03-02T21:27:14.488" v="303"/>
        <pc:sldMkLst>
          <pc:docMk/>
          <pc:sldMk cId="157303005" sldId="339"/>
        </pc:sldMkLst>
      </pc:sldChg>
      <pc:sldChg chg="delSp modSp add mod ord setBg">
        <pc:chgData name="Vladimir Geraseev Junior" userId="2bf59f599089f9ce" providerId="LiveId" clId="{5D50AA7C-7963-4235-843E-FB12B3E6AC7D}" dt="2026-03-02T21:27:14.488" v="303"/>
        <pc:sldMkLst>
          <pc:docMk/>
          <pc:sldMk cId="4269284887" sldId="340"/>
        </pc:sldMkLst>
      </pc:sldChg>
      <pc:sldChg chg="add">
        <pc:chgData name="Vladimir Geraseev Junior" userId="2bf59f599089f9ce" providerId="LiveId" clId="{5D50AA7C-7963-4235-843E-FB12B3E6AC7D}" dt="2026-03-02T21:29:16.649" v="355"/>
        <pc:sldMkLst>
          <pc:docMk/>
          <pc:sldMk cId="861150978" sldId="341"/>
        </pc:sldMkLst>
      </pc:sldChg>
      <pc:sldChg chg="delSp add del mod ord setBg">
        <pc:chgData name="Vladimir Geraseev Junior" userId="2bf59f599089f9ce" providerId="LiveId" clId="{5D50AA7C-7963-4235-843E-FB12B3E6AC7D}" dt="2026-03-02T21:29:12.042" v="354" actId="2696"/>
        <pc:sldMkLst>
          <pc:docMk/>
          <pc:sldMk cId="960663942" sldId="341"/>
        </pc:sldMkLst>
      </pc:sldChg>
      <pc:sldChg chg="delSp add del mod ord setBg">
        <pc:chgData name="Vladimir Geraseev Junior" userId="2bf59f599089f9ce" providerId="LiveId" clId="{5D50AA7C-7963-4235-843E-FB12B3E6AC7D}" dt="2026-03-02T21:29:12.042" v="354" actId="2696"/>
        <pc:sldMkLst>
          <pc:docMk/>
          <pc:sldMk cId="3398575035" sldId="344"/>
        </pc:sldMkLst>
      </pc:sldChg>
      <pc:sldChg chg="add">
        <pc:chgData name="Vladimir Geraseev Junior" userId="2bf59f599089f9ce" providerId="LiveId" clId="{5D50AA7C-7963-4235-843E-FB12B3E6AC7D}" dt="2026-03-02T21:29:16.649" v="355"/>
        <pc:sldMkLst>
          <pc:docMk/>
          <pc:sldMk cId="3627413805" sldId="344"/>
        </pc:sldMkLst>
      </pc:sldChg>
      <pc:sldChg chg="delSp add modNotes">
        <pc:chgData name="Vladimir Geraseev Junior" userId="2bf59f599089f9ce" providerId="LiveId" clId="{5D50AA7C-7963-4235-843E-FB12B3E6AC7D}" dt="2026-03-02T21:25:46.040" v="292" actId="478"/>
        <pc:sldMkLst>
          <pc:docMk/>
          <pc:sldMk cId="0" sldId="452"/>
        </pc:sldMkLst>
        <pc:picChg chg="del">
          <ac:chgData name="Vladimir Geraseev Junior" userId="2bf59f599089f9ce" providerId="LiveId" clId="{5D50AA7C-7963-4235-843E-FB12B3E6AC7D}" dt="2026-03-02T21:25:46.040" v="292" actId="478"/>
          <ac:picMkLst>
            <pc:docMk/>
            <pc:sldMk cId="0" sldId="452"/>
            <ac:picMk id="11265" creationId="{5ACDB99B-6622-C188-33C8-B9A0ACA1EFF0}"/>
          </ac:picMkLst>
        </pc:picChg>
      </pc:sldChg>
      <pc:sldChg chg="delSp add modNotes">
        <pc:chgData name="Vladimir Geraseev Junior" userId="2bf59f599089f9ce" providerId="LiveId" clId="{5D50AA7C-7963-4235-843E-FB12B3E6AC7D}" dt="2026-03-02T21:25:55.498" v="293" actId="478"/>
        <pc:sldMkLst>
          <pc:docMk/>
          <pc:sldMk cId="0" sldId="453"/>
        </pc:sldMkLst>
        <pc:spChg chg="del">
          <ac:chgData name="Vladimir Geraseev Junior" userId="2bf59f599089f9ce" providerId="LiveId" clId="{5D50AA7C-7963-4235-843E-FB12B3E6AC7D}" dt="2026-03-02T21:25:55.498" v="293" actId="478"/>
          <ac:spMkLst>
            <pc:docMk/>
            <pc:sldMk cId="0" sldId="453"/>
            <ac:spMk id="13313" creationId="{1C636942-1DE4-79AF-F857-A725D4455018}"/>
          </ac:spMkLst>
        </pc:spChg>
      </pc:sldChg>
      <pc:sldChg chg="delSp add modNotes">
        <pc:chgData name="Vladimir Geraseev Junior" userId="2bf59f599089f9ce" providerId="LiveId" clId="{5D50AA7C-7963-4235-843E-FB12B3E6AC7D}" dt="2026-03-02T21:25:58.744" v="294" actId="478"/>
        <pc:sldMkLst>
          <pc:docMk/>
          <pc:sldMk cId="0" sldId="458"/>
        </pc:sldMkLst>
        <pc:spChg chg="del">
          <ac:chgData name="Vladimir Geraseev Junior" userId="2bf59f599089f9ce" providerId="LiveId" clId="{5D50AA7C-7963-4235-843E-FB12B3E6AC7D}" dt="2026-03-02T21:25:58.744" v="294" actId="478"/>
          <ac:spMkLst>
            <pc:docMk/>
            <pc:sldMk cId="0" sldId="458"/>
            <ac:spMk id="15361" creationId="{A31A776C-B2A3-AD41-9C33-247353AA78D0}"/>
          </ac:spMkLst>
        </pc:spChg>
      </pc:sldChg>
      <pc:sldChg chg="delSp add modNotes">
        <pc:chgData name="Vladimir Geraseev Junior" userId="2bf59f599089f9ce" providerId="LiveId" clId="{5D50AA7C-7963-4235-843E-FB12B3E6AC7D}" dt="2026-03-02T21:26:01.716" v="295" actId="478"/>
        <pc:sldMkLst>
          <pc:docMk/>
          <pc:sldMk cId="0" sldId="459"/>
        </pc:sldMkLst>
        <pc:spChg chg="del">
          <ac:chgData name="Vladimir Geraseev Junior" userId="2bf59f599089f9ce" providerId="LiveId" clId="{5D50AA7C-7963-4235-843E-FB12B3E6AC7D}" dt="2026-03-02T21:26:01.716" v="295" actId="478"/>
          <ac:spMkLst>
            <pc:docMk/>
            <pc:sldMk cId="0" sldId="459"/>
            <ac:spMk id="17409" creationId="{22D3B9CF-0B3D-AA1C-FD86-37B70398BEAE}"/>
          </ac:spMkLst>
        </pc:spChg>
      </pc:sldChg>
      <pc:sldChg chg="delSp add modNotes">
        <pc:chgData name="Vladimir Geraseev Junior" userId="2bf59f599089f9ce" providerId="LiveId" clId="{5D50AA7C-7963-4235-843E-FB12B3E6AC7D}" dt="2026-03-02T21:26:07.547" v="296" actId="478"/>
        <pc:sldMkLst>
          <pc:docMk/>
          <pc:sldMk cId="0" sldId="461"/>
        </pc:sldMkLst>
        <pc:spChg chg="del">
          <ac:chgData name="Vladimir Geraseev Junior" userId="2bf59f599089f9ce" providerId="LiveId" clId="{5D50AA7C-7963-4235-843E-FB12B3E6AC7D}" dt="2026-03-02T21:26:07.547" v="296" actId="478"/>
          <ac:spMkLst>
            <pc:docMk/>
            <pc:sldMk cId="0" sldId="461"/>
            <ac:spMk id="19458" creationId="{75F5567C-20E5-D3A7-7149-261FBE23BFFB}"/>
          </ac:spMkLst>
        </pc:spChg>
        <pc:picChg chg="del">
          <ac:chgData name="Vladimir Geraseev Junior" userId="2bf59f599089f9ce" providerId="LiveId" clId="{5D50AA7C-7963-4235-843E-FB12B3E6AC7D}" dt="2026-03-02T21:25:42.186" v="291" actId="478"/>
          <ac:picMkLst>
            <pc:docMk/>
            <pc:sldMk cId="0" sldId="461"/>
            <ac:picMk id="19457" creationId="{75CCBF47-59DC-EC29-1387-4CD9E42568A7}"/>
          </ac:picMkLst>
        </pc:picChg>
      </pc:sldChg>
      <pc:sldChg chg="add modNotes">
        <pc:chgData name="Vladimir Geraseev Junior" userId="2bf59f599089f9ce" providerId="LiveId" clId="{5D50AA7C-7963-4235-843E-FB12B3E6AC7D}" dt="2026-03-02T21:25:17.933" v="285"/>
        <pc:sldMkLst>
          <pc:docMk/>
          <pc:sldMk cId="0" sldId="462"/>
        </pc:sldMkLst>
      </pc:sldChg>
      <pc:sldChg chg="add modNotes">
        <pc:chgData name="Vladimir Geraseev Junior" userId="2bf59f599089f9ce" providerId="LiveId" clId="{5D50AA7C-7963-4235-843E-FB12B3E6AC7D}" dt="2026-03-02T21:25:17.933" v="285"/>
        <pc:sldMkLst>
          <pc:docMk/>
          <pc:sldMk cId="0" sldId="476"/>
        </pc:sldMkLst>
      </pc:sldChg>
      <pc:sldChg chg="add modNotes">
        <pc:chgData name="Vladimir Geraseev Junior" userId="2bf59f599089f9ce" providerId="LiveId" clId="{5D50AA7C-7963-4235-843E-FB12B3E6AC7D}" dt="2026-03-02T21:25:17.933" v="285"/>
        <pc:sldMkLst>
          <pc:docMk/>
          <pc:sldMk cId="0" sldId="477"/>
        </pc:sldMkLst>
      </pc:sldChg>
      <pc:sldChg chg="delSp add modNotes">
        <pc:chgData name="Vladimir Geraseev Junior" userId="2bf59f599089f9ce" providerId="LiveId" clId="{5D50AA7C-7963-4235-843E-FB12B3E6AC7D}" dt="2026-03-02T21:26:40.227" v="300" actId="478"/>
        <pc:sldMkLst>
          <pc:docMk/>
          <pc:sldMk cId="0" sldId="479"/>
        </pc:sldMkLst>
        <pc:picChg chg="del">
          <ac:chgData name="Vladimir Geraseev Junior" userId="2bf59f599089f9ce" providerId="LiveId" clId="{5D50AA7C-7963-4235-843E-FB12B3E6AC7D}" dt="2026-03-02T21:26:40.227" v="300" actId="478"/>
          <ac:picMkLst>
            <pc:docMk/>
            <pc:sldMk cId="0" sldId="479"/>
            <ac:picMk id="56321" creationId="{29CDABE2-A062-BDF3-0098-D1795DE13EE9}"/>
          </ac:picMkLst>
        </pc:picChg>
      </pc:sldChg>
      <pc:sldChg chg="add modNotes">
        <pc:chgData name="Vladimir Geraseev Junior" userId="2bf59f599089f9ce" providerId="LiveId" clId="{5D50AA7C-7963-4235-843E-FB12B3E6AC7D}" dt="2026-03-02T21:25:17.933" v="285"/>
        <pc:sldMkLst>
          <pc:docMk/>
          <pc:sldMk cId="0" sldId="480"/>
        </pc:sldMkLst>
      </pc:sldChg>
      <pc:sldChg chg="modSp add mod modNotes">
        <pc:chgData name="Vladimir Geraseev Junior" userId="2bf59f599089f9ce" providerId="LiveId" clId="{5D50AA7C-7963-4235-843E-FB12B3E6AC7D}" dt="2026-03-02T21:25:18.008" v="286" actId="27636"/>
        <pc:sldMkLst>
          <pc:docMk/>
          <pc:sldMk cId="0" sldId="481"/>
        </pc:sldMkLst>
        <pc:spChg chg="mod">
          <ac:chgData name="Vladimir Geraseev Junior" userId="2bf59f599089f9ce" providerId="LiveId" clId="{5D50AA7C-7963-4235-843E-FB12B3E6AC7D}" dt="2026-03-02T21:25:18.008" v="286" actId="27636"/>
          <ac:spMkLst>
            <pc:docMk/>
            <pc:sldMk cId="0" sldId="481"/>
            <ac:spMk id="60417" creationId="{BAFB081F-B728-2F0D-A638-936DDAB30A82}"/>
          </ac:spMkLst>
        </pc:spChg>
      </pc:sldChg>
      <pc:sldChg chg="modSp add mod modNotes">
        <pc:chgData name="Vladimir Geraseev Junior" userId="2bf59f599089f9ce" providerId="LiveId" clId="{5D50AA7C-7963-4235-843E-FB12B3E6AC7D}" dt="2026-03-02T21:25:18.033" v="287" actId="27636"/>
        <pc:sldMkLst>
          <pc:docMk/>
          <pc:sldMk cId="0" sldId="483"/>
        </pc:sldMkLst>
        <pc:spChg chg="mod">
          <ac:chgData name="Vladimir Geraseev Junior" userId="2bf59f599089f9ce" providerId="LiveId" clId="{5D50AA7C-7963-4235-843E-FB12B3E6AC7D}" dt="2026-03-02T21:25:18.033" v="287" actId="27636"/>
          <ac:spMkLst>
            <pc:docMk/>
            <pc:sldMk cId="0" sldId="483"/>
            <ac:spMk id="62465" creationId="{07E27FE7-7C50-70C9-A96A-C776BE87A359}"/>
          </ac:spMkLst>
        </pc:spChg>
      </pc:sldChg>
      <pc:sldChg chg="add modNotes">
        <pc:chgData name="Vladimir Geraseev Junior" userId="2bf59f599089f9ce" providerId="LiveId" clId="{5D50AA7C-7963-4235-843E-FB12B3E6AC7D}" dt="2026-03-02T21:25:17.933" v="285"/>
        <pc:sldMkLst>
          <pc:docMk/>
          <pc:sldMk cId="0" sldId="485"/>
        </pc:sldMkLst>
      </pc:sldChg>
      <pc:sldChg chg="add modNotes">
        <pc:chgData name="Vladimir Geraseev Junior" userId="2bf59f599089f9ce" providerId="LiveId" clId="{5D50AA7C-7963-4235-843E-FB12B3E6AC7D}" dt="2026-03-02T21:25:17.933" v="285"/>
        <pc:sldMkLst>
          <pc:docMk/>
          <pc:sldMk cId="0" sldId="486"/>
        </pc:sldMkLst>
      </pc:sldChg>
      <pc:sldChg chg="modSp add mod modNotes">
        <pc:chgData name="Vladimir Geraseev Junior" userId="2bf59f599089f9ce" providerId="LiveId" clId="{5D50AA7C-7963-4235-843E-FB12B3E6AC7D}" dt="2026-03-02T21:25:18.055" v="288" actId="27636"/>
        <pc:sldMkLst>
          <pc:docMk/>
          <pc:sldMk cId="0" sldId="488"/>
        </pc:sldMkLst>
        <pc:spChg chg="mod">
          <ac:chgData name="Vladimir Geraseev Junior" userId="2bf59f599089f9ce" providerId="LiveId" clId="{5D50AA7C-7963-4235-843E-FB12B3E6AC7D}" dt="2026-03-02T21:25:18.055" v="288" actId="27636"/>
          <ac:spMkLst>
            <pc:docMk/>
            <pc:sldMk cId="0" sldId="488"/>
            <ac:spMk id="70658" creationId="{03225512-2097-5939-6A52-2612DC0EAB19}"/>
          </ac:spMkLst>
        </pc:spChg>
      </pc:sldChg>
      <pc:sldChg chg="add modNotes">
        <pc:chgData name="Vladimir Geraseev Junior" userId="2bf59f599089f9ce" providerId="LiveId" clId="{5D50AA7C-7963-4235-843E-FB12B3E6AC7D}" dt="2026-03-02T21:25:17.933" v="285"/>
        <pc:sldMkLst>
          <pc:docMk/>
          <pc:sldMk cId="0" sldId="490"/>
        </pc:sldMkLst>
      </pc:sldChg>
      <pc:sldChg chg="modSp add mod modNotes">
        <pc:chgData name="Vladimir Geraseev Junior" userId="2bf59f599089f9ce" providerId="LiveId" clId="{5D50AA7C-7963-4235-843E-FB12B3E6AC7D}" dt="2026-03-02T21:25:18.055" v="289" actId="27636"/>
        <pc:sldMkLst>
          <pc:docMk/>
          <pc:sldMk cId="0" sldId="491"/>
        </pc:sldMkLst>
        <pc:spChg chg="mod">
          <ac:chgData name="Vladimir Geraseev Junior" userId="2bf59f599089f9ce" providerId="LiveId" clId="{5D50AA7C-7963-4235-843E-FB12B3E6AC7D}" dt="2026-03-02T21:25:18.055" v="289" actId="27636"/>
          <ac:spMkLst>
            <pc:docMk/>
            <pc:sldMk cId="0" sldId="491"/>
            <ac:spMk id="76801" creationId="{A6D07A8D-1A0D-F95D-72DA-59753E51B5FC}"/>
          </ac:spMkLst>
        </pc:spChg>
      </pc:sldChg>
      <pc:sldChg chg="modSp add mod modNotes">
        <pc:chgData name="Vladimir Geraseev Junior" userId="2bf59f599089f9ce" providerId="LiveId" clId="{5D50AA7C-7963-4235-843E-FB12B3E6AC7D}" dt="2026-03-02T21:25:18.055" v="290" actId="27636"/>
        <pc:sldMkLst>
          <pc:docMk/>
          <pc:sldMk cId="0" sldId="493"/>
        </pc:sldMkLst>
        <pc:spChg chg="mod">
          <ac:chgData name="Vladimir Geraseev Junior" userId="2bf59f599089f9ce" providerId="LiveId" clId="{5D50AA7C-7963-4235-843E-FB12B3E6AC7D}" dt="2026-03-02T21:25:18.055" v="290" actId="27636"/>
          <ac:spMkLst>
            <pc:docMk/>
            <pc:sldMk cId="0" sldId="493"/>
            <ac:spMk id="78849" creationId="{65CF2589-5005-28E8-AF79-1CFA264987E9}"/>
          </ac:spMkLst>
        </pc:spChg>
      </pc:sldChg>
      <pc:sldChg chg="add modNotes">
        <pc:chgData name="Vladimir Geraseev Junior" userId="2bf59f599089f9ce" providerId="LiveId" clId="{5D50AA7C-7963-4235-843E-FB12B3E6AC7D}" dt="2026-03-02T21:25:17.933" v="285"/>
        <pc:sldMkLst>
          <pc:docMk/>
          <pc:sldMk cId="0" sldId="495"/>
        </pc:sldMkLst>
      </pc:sldChg>
      <pc:sldChg chg="add modNotes">
        <pc:chgData name="Vladimir Geraseev Junior" userId="2bf59f599089f9ce" providerId="LiveId" clId="{5D50AA7C-7963-4235-843E-FB12B3E6AC7D}" dt="2026-03-02T21:25:17.933" v="285"/>
        <pc:sldMkLst>
          <pc:docMk/>
          <pc:sldMk cId="0" sldId="496"/>
        </pc:sldMkLst>
      </pc:sldChg>
      <pc:sldChg chg="add modNotes">
        <pc:chgData name="Vladimir Geraseev Junior" userId="2bf59f599089f9ce" providerId="LiveId" clId="{5D50AA7C-7963-4235-843E-FB12B3E6AC7D}" dt="2026-03-02T21:25:17.933" v="285"/>
        <pc:sldMkLst>
          <pc:docMk/>
          <pc:sldMk cId="0" sldId="498"/>
        </pc:sldMkLst>
      </pc:sldChg>
      <pc:sldChg chg="delSp add modNotes">
        <pc:chgData name="Vladimir Geraseev Junior" userId="2bf59f599089f9ce" providerId="LiveId" clId="{5D50AA7C-7963-4235-843E-FB12B3E6AC7D}" dt="2026-03-02T21:27:22.551" v="304" actId="478"/>
        <pc:sldMkLst>
          <pc:docMk/>
          <pc:sldMk cId="0" sldId="500"/>
        </pc:sldMkLst>
        <pc:picChg chg="del">
          <ac:chgData name="Vladimir Geraseev Junior" userId="2bf59f599089f9ce" providerId="LiveId" clId="{5D50AA7C-7963-4235-843E-FB12B3E6AC7D}" dt="2026-03-02T21:27:22.551" v="304" actId="478"/>
          <ac:picMkLst>
            <pc:docMk/>
            <pc:sldMk cId="0" sldId="500"/>
            <ac:picMk id="64513" creationId="{93082BC7-4195-2182-C396-9B7D3161E0EA}"/>
          </ac:picMkLst>
        </pc:picChg>
      </pc:sldChg>
      <pc:sldChg chg="delSp add modNotes">
        <pc:chgData name="Vladimir Geraseev Junior" userId="2bf59f599089f9ce" providerId="LiveId" clId="{5D50AA7C-7963-4235-843E-FB12B3E6AC7D}" dt="2026-03-02T21:26:46.061" v="301" actId="478"/>
        <pc:sldMkLst>
          <pc:docMk/>
          <pc:sldMk cId="0" sldId="501"/>
        </pc:sldMkLst>
        <pc:picChg chg="del">
          <ac:chgData name="Vladimir Geraseev Junior" userId="2bf59f599089f9ce" providerId="LiveId" clId="{5D50AA7C-7963-4235-843E-FB12B3E6AC7D}" dt="2026-03-02T21:26:46.061" v="301" actId="478"/>
          <ac:picMkLst>
            <pc:docMk/>
            <pc:sldMk cId="0" sldId="501"/>
            <ac:picMk id="72705" creationId="{BCFA2BB9-6387-7DDA-F428-5924E0FA148B}"/>
          </ac:picMkLst>
        </pc:picChg>
      </pc:sldChg>
      <pc:sldChg chg="delSp add modNotes">
        <pc:chgData name="Vladimir Geraseev Junior" userId="2bf59f599089f9ce" providerId="LiveId" clId="{5D50AA7C-7963-4235-843E-FB12B3E6AC7D}" dt="2026-03-02T21:28:52.005" v="353" actId="478"/>
        <pc:sldMkLst>
          <pc:docMk/>
          <pc:sldMk cId="0" sldId="502"/>
        </pc:sldMkLst>
        <pc:picChg chg="del">
          <ac:chgData name="Vladimir Geraseev Junior" userId="2bf59f599089f9ce" providerId="LiveId" clId="{5D50AA7C-7963-4235-843E-FB12B3E6AC7D}" dt="2026-03-02T21:28:52.005" v="353" actId="478"/>
          <ac:picMkLst>
            <pc:docMk/>
            <pc:sldMk cId="0" sldId="502"/>
            <ac:picMk id="80897" creationId="{0522CBEE-7CD6-58B7-F1D0-A9831E1BD270}"/>
          </ac:picMkLst>
        </pc:picChg>
      </pc:sldChg>
      <pc:sldChg chg="delSp add modNotes">
        <pc:chgData name="Vladimir Geraseev Junior" userId="2bf59f599089f9ce" providerId="LiveId" clId="{5D50AA7C-7963-4235-843E-FB12B3E6AC7D}" dt="2026-03-02T21:26:16.295" v="297" actId="478"/>
        <pc:sldMkLst>
          <pc:docMk/>
          <pc:sldMk cId="0" sldId="503"/>
        </pc:sldMkLst>
        <pc:picChg chg="del">
          <ac:chgData name="Vladimir Geraseev Junior" userId="2bf59f599089f9ce" providerId="LiveId" clId="{5D50AA7C-7963-4235-843E-FB12B3E6AC7D}" dt="2026-03-02T21:26:16.295" v="297" actId="478"/>
          <ac:picMkLst>
            <pc:docMk/>
            <pc:sldMk cId="0" sldId="503"/>
            <ac:picMk id="27649" creationId="{5B8053EF-4F06-7565-0092-A8E243672DCF}"/>
          </ac:picMkLst>
        </pc:picChg>
      </pc:sldChg>
      <pc:sldChg chg="delSp add modNotes">
        <pc:chgData name="Vladimir Geraseev Junior" userId="2bf59f599089f9ce" providerId="LiveId" clId="{5D50AA7C-7963-4235-843E-FB12B3E6AC7D}" dt="2026-03-02T21:27:42.347" v="305" actId="478"/>
        <pc:sldMkLst>
          <pc:docMk/>
          <pc:sldMk cId="0" sldId="504"/>
        </pc:sldMkLst>
        <pc:picChg chg="del">
          <ac:chgData name="Vladimir Geraseev Junior" userId="2bf59f599089f9ce" providerId="LiveId" clId="{5D50AA7C-7963-4235-843E-FB12B3E6AC7D}" dt="2026-03-02T21:27:42.347" v="305" actId="478"/>
          <ac:picMkLst>
            <pc:docMk/>
            <pc:sldMk cId="0" sldId="504"/>
            <ac:picMk id="35841" creationId="{BB110F1A-7C42-8007-48D6-2DEB4579BE18}"/>
          </ac:picMkLst>
        </pc:picChg>
      </pc:sldChg>
      <pc:sldChg chg="add modNotes">
        <pc:chgData name="Vladimir Geraseev Junior" userId="2bf59f599089f9ce" providerId="LiveId" clId="{5D50AA7C-7963-4235-843E-FB12B3E6AC7D}" dt="2026-03-02T21:25:17.933" v="285"/>
        <pc:sldMkLst>
          <pc:docMk/>
          <pc:sldMk cId="0" sldId="505"/>
        </pc:sldMkLst>
      </pc:sldChg>
      <pc:sldChg chg="delSp add modNotes">
        <pc:chgData name="Vladimir Geraseev Junior" userId="2bf59f599089f9ce" providerId="LiveId" clId="{5D50AA7C-7963-4235-843E-FB12B3E6AC7D}" dt="2026-03-02T21:26:24.611" v="298" actId="478"/>
        <pc:sldMkLst>
          <pc:docMk/>
          <pc:sldMk cId="0" sldId="506"/>
        </pc:sldMkLst>
        <pc:picChg chg="del">
          <ac:chgData name="Vladimir Geraseev Junior" userId="2bf59f599089f9ce" providerId="LiveId" clId="{5D50AA7C-7963-4235-843E-FB12B3E6AC7D}" dt="2026-03-02T21:26:24.611" v="298" actId="478"/>
          <ac:picMkLst>
            <pc:docMk/>
            <pc:sldMk cId="0" sldId="506"/>
            <ac:picMk id="41985" creationId="{311195A7-8669-D912-417B-52E1A818731A}"/>
          </ac:picMkLst>
        </pc:picChg>
      </pc:sldChg>
      <pc:sldChg chg="delSp add modNotes">
        <pc:chgData name="Vladimir Geraseev Junior" userId="2bf59f599089f9ce" providerId="LiveId" clId="{5D50AA7C-7963-4235-843E-FB12B3E6AC7D}" dt="2026-03-02T21:26:34.258" v="299" actId="478"/>
        <pc:sldMkLst>
          <pc:docMk/>
          <pc:sldMk cId="0" sldId="507"/>
        </pc:sldMkLst>
        <pc:picChg chg="del">
          <ac:chgData name="Vladimir Geraseev Junior" userId="2bf59f599089f9ce" providerId="LiveId" clId="{5D50AA7C-7963-4235-843E-FB12B3E6AC7D}" dt="2026-03-02T21:26:34.258" v="299" actId="478"/>
          <ac:picMkLst>
            <pc:docMk/>
            <pc:sldMk cId="0" sldId="507"/>
            <ac:picMk id="50177" creationId="{F8200D6E-43BA-1E6C-2F24-91089F6E8217}"/>
          </ac:picMkLst>
        </pc:picChg>
      </pc:sldChg>
      <pc:sldChg chg="delSp modSp add mod ord">
        <pc:chgData name="Vladimir Geraseev Junior" userId="2bf59f599089f9ce" providerId="LiveId" clId="{5D50AA7C-7963-4235-843E-FB12B3E6AC7D}" dt="2026-03-02T21:28:36.456" v="352"/>
        <pc:sldMkLst>
          <pc:docMk/>
          <pc:sldMk cId="2396686068" sldId="508"/>
        </pc:sldMkLst>
        <pc:spChg chg="del">
          <ac:chgData name="Vladimir Geraseev Junior" userId="2bf59f599089f9ce" providerId="LiveId" clId="{5D50AA7C-7963-4235-843E-FB12B3E6AC7D}" dt="2026-03-02T21:28:33.637" v="350" actId="478"/>
          <ac:spMkLst>
            <pc:docMk/>
            <pc:sldMk cId="2396686068" sldId="508"/>
            <ac:spMk id="11266" creationId="{DF2A489F-42A8-4FE1-3D98-45470B47A4DD}"/>
          </ac:spMkLst>
        </pc:spChg>
        <pc:spChg chg="mod">
          <ac:chgData name="Vladimir Geraseev Junior" userId="2bf59f599089f9ce" providerId="LiveId" clId="{5D50AA7C-7963-4235-843E-FB12B3E6AC7D}" dt="2026-03-02T21:28:30.445" v="349" actId="1076"/>
          <ac:spMkLst>
            <pc:docMk/>
            <pc:sldMk cId="2396686068" sldId="508"/>
            <ac:spMk id="11267" creationId="{596AF25A-39B7-4939-C6AB-85C5E1244B85}"/>
          </ac:spMkLst>
        </pc:spChg>
      </pc:sldChg>
      <pc:sldMasterChg chg="delSldLayout">
        <pc:chgData name="Vladimir Geraseev Junior" userId="2bf59f599089f9ce" providerId="LiveId" clId="{5D50AA7C-7963-4235-843E-FB12B3E6AC7D}" dt="2026-02-09T20:59:50.941" v="102" actId="47"/>
        <pc:sldMasterMkLst>
          <pc:docMk/>
          <pc:sldMasterMk cId="2455574373" sldId="2147483883"/>
        </pc:sldMasterMkLst>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cap="none" spc="20" baseline="0">
              <a:solidFill>
                <a:schemeClr val="tx1">
                  <a:lumMod val="50000"/>
                  <a:lumOff val="50000"/>
                </a:schemeClr>
              </a:solidFill>
              <a:latin typeface="+mn-lt"/>
              <a:ea typeface="+mn-ea"/>
              <a:cs typeface="+mn-cs"/>
            </a:defRPr>
          </a:pPr>
          <a:endParaRPr lang="pt-BR"/>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Plan1!$B$1</c:f>
              <c:strCache>
                <c:ptCount val="1"/>
                <c:pt idx="0">
                  <c:v>Tipos de Ataques</c:v>
                </c:pt>
              </c:strCache>
            </c:strRef>
          </c:tx>
          <c:spPr>
            <a:solidFill>
              <a:schemeClr val="accent1">
                <a:tint val="69000"/>
                <a:satMod val="105000"/>
                <a:lumMod val="110000"/>
              </a:schemeClr>
            </a:solidFill>
            <a:ln w="9525" cap="flat" cmpd="sng" algn="ctr">
              <a:solidFill>
                <a:schemeClr val="accent1">
                  <a:shade val="95000"/>
                </a:schemeClr>
              </a:solidFill>
              <a:round/>
            </a:ln>
            <a:effectLst/>
            <a:sp3d contourW="9525">
              <a:contourClr>
                <a:schemeClr val="accent1">
                  <a:shade val="95000"/>
                </a:schemeClr>
              </a:contourClr>
            </a:sp3d>
          </c:spPr>
          <c:invertIfNegative val="0"/>
          <c:dPt>
            <c:idx val="0"/>
            <c:invertIfNegative val="0"/>
            <c:bubble3D val="0"/>
            <c:spPr>
              <a:solidFill>
                <a:srgbClr val="FF0000"/>
              </a:solidFill>
              <a:ln w="9525" cap="flat" cmpd="sng" algn="ctr">
                <a:solidFill>
                  <a:srgbClr val="FF0000"/>
                </a:solidFill>
                <a:round/>
              </a:ln>
              <a:effectLst/>
              <a:sp3d contourW="9525">
                <a:contourClr>
                  <a:srgbClr val="FF0000"/>
                </a:contourClr>
              </a:sp3d>
            </c:spPr>
            <c:extLst>
              <c:ext xmlns:c16="http://schemas.microsoft.com/office/drawing/2014/chart" uri="{C3380CC4-5D6E-409C-BE32-E72D297353CC}">
                <c16:uniqueId val="{00000001-5143-4DA0-A9B3-D904BEA32143}"/>
              </c:ext>
            </c:extLst>
          </c:dPt>
          <c:dPt>
            <c:idx val="1"/>
            <c:invertIfNegative val="0"/>
            <c:bubble3D val="0"/>
            <c:spPr>
              <a:solidFill>
                <a:schemeClr val="accent2"/>
              </a:solidFill>
              <a:ln w="9525" cap="flat" cmpd="sng" algn="ctr">
                <a:solidFill>
                  <a:schemeClr val="accent2"/>
                </a:solidFill>
                <a:round/>
              </a:ln>
              <a:effectLst/>
              <a:sp3d contourW="9525">
                <a:contourClr>
                  <a:schemeClr val="accent2"/>
                </a:contourClr>
              </a:sp3d>
            </c:spPr>
            <c:extLst>
              <c:ext xmlns:c16="http://schemas.microsoft.com/office/drawing/2014/chart" uri="{C3380CC4-5D6E-409C-BE32-E72D297353CC}">
                <c16:uniqueId val="{00000003-5143-4DA0-A9B3-D904BEA32143}"/>
              </c:ext>
            </c:extLst>
          </c:dPt>
          <c:dPt>
            <c:idx val="2"/>
            <c:invertIfNegative val="0"/>
            <c:bubble3D val="0"/>
            <c:spPr>
              <a:solidFill>
                <a:srgbClr val="FFC000"/>
              </a:solidFill>
              <a:ln w="9525" cap="flat" cmpd="sng" algn="ctr">
                <a:solidFill>
                  <a:srgbClr val="FFC000"/>
                </a:solidFill>
                <a:round/>
              </a:ln>
              <a:effectLst/>
              <a:sp3d contourW="9525">
                <a:contourClr>
                  <a:srgbClr val="FFC000"/>
                </a:contourClr>
              </a:sp3d>
            </c:spPr>
            <c:extLst>
              <c:ext xmlns:c16="http://schemas.microsoft.com/office/drawing/2014/chart" uri="{C3380CC4-5D6E-409C-BE32-E72D297353CC}">
                <c16:uniqueId val="{00000005-5143-4DA0-A9B3-D904BEA32143}"/>
              </c:ext>
            </c:extLst>
          </c:dPt>
          <c:cat>
            <c:strRef>
              <c:f>Plan1!$A$2:$A$7</c:f>
              <c:strCache>
                <c:ptCount val="6"/>
                <c:pt idx="0">
                  <c:v>XSS</c:v>
                </c:pt>
                <c:pt idx="1">
                  <c:v>Injection</c:v>
                </c:pt>
                <c:pt idx="2">
                  <c:v>Arquivos Maliciosos</c:v>
                </c:pt>
                <c:pt idx="3">
                  <c:v>Encaminhamentos inválidos</c:v>
                </c:pt>
                <c:pt idx="4">
                  <c:v>Vazamento de Informação</c:v>
                </c:pt>
                <c:pt idx="5">
                  <c:v>Gerenciamento de Sessão</c:v>
                </c:pt>
              </c:strCache>
            </c:strRef>
          </c:cat>
          <c:val>
            <c:numRef>
              <c:f>Plan1!$B$2:$B$7</c:f>
              <c:numCache>
                <c:formatCode>General</c:formatCode>
                <c:ptCount val="6"/>
                <c:pt idx="0">
                  <c:v>25</c:v>
                </c:pt>
                <c:pt idx="1">
                  <c:v>20</c:v>
                </c:pt>
                <c:pt idx="2">
                  <c:v>15</c:v>
                </c:pt>
                <c:pt idx="3">
                  <c:v>10</c:v>
                </c:pt>
                <c:pt idx="4">
                  <c:v>5</c:v>
                </c:pt>
                <c:pt idx="5">
                  <c:v>5</c:v>
                </c:pt>
              </c:numCache>
            </c:numRef>
          </c:val>
          <c:extLst>
            <c:ext xmlns:c16="http://schemas.microsoft.com/office/drawing/2014/chart" uri="{C3380CC4-5D6E-409C-BE32-E72D297353CC}">
              <c16:uniqueId val="{00000006-5143-4DA0-A9B3-D904BEA32143}"/>
            </c:ext>
          </c:extLst>
        </c:ser>
        <c:dLbls>
          <c:showLegendKey val="0"/>
          <c:showVal val="0"/>
          <c:showCatName val="0"/>
          <c:showSerName val="0"/>
          <c:showPercent val="0"/>
          <c:showBubbleSize val="0"/>
        </c:dLbls>
        <c:gapWidth val="150"/>
        <c:shape val="box"/>
        <c:axId val="335420032"/>
        <c:axId val="335417288"/>
        <c:axId val="0"/>
      </c:bar3DChart>
      <c:catAx>
        <c:axId val="33542003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t-BR"/>
          </a:p>
        </c:txPr>
        <c:crossAx val="335417288"/>
        <c:crosses val="autoZero"/>
        <c:auto val="1"/>
        <c:lblAlgn val="ctr"/>
        <c:lblOffset val="100"/>
        <c:noMultiLvlLbl val="0"/>
      </c:catAx>
      <c:valAx>
        <c:axId val="3354172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t-BR"/>
          </a:p>
        </c:txPr>
        <c:crossAx val="3354200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t-BR"/>
        </a:p>
      </c:txPr>
    </c:legend>
    <c:plotVisOnly val="1"/>
    <c:dispBlanksAs val="gap"/>
    <c:showDLblsOverMax val="0"/>
  </c:chart>
  <c:spPr>
    <a:noFill/>
    <a:ln>
      <a:noFill/>
    </a:ln>
    <a:effectLst/>
  </c:spPr>
  <c:txPr>
    <a:bodyPr/>
    <a:lstStyle/>
    <a:p>
      <a:pPr>
        <a:defRPr/>
      </a:pPr>
      <a:endParaRPr lang="pt-B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9">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3" name="Shape 63"/>
          <p:cNvSpPr>
            <a:spLocks noGrp="1" noRot="1" noChangeAspect="1"/>
          </p:cNvSpPr>
          <p:nvPr>
            <p:ph type="sldImg"/>
          </p:nvPr>
        </p:nvSpPr>
        <p:spPr>
          <a:xfrm>
            <a:off x="1143000" y="685800"/>
            <a:ext cx="4572000" cy="3429000"/>
          </a:xfrm>
          <a:prstGeom prst="rect">
            <a:avLst/>
          </a:prstGeom>
        </p:spPr>
        <p:txBody>
          <a:bodyPr/>
          <a:lstStyle/>
          <a:p>
            <a:endParaRPr/>
          </a:p>
        </p:txBody>
      </p:sp>
      <p:sp>
        <p:nvSpPr>
          <p:cNvPr id="64" name="Shape 64"/>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Helvetica Neue"/>
      </a:defRPr>
    </a:lvl1pPr>
    <a:lvl2pPr indent="228600" latinLnBrk="0">
      <a:defRPr sz="1200">
        <a:latin typeface="+mj-lt"/>
        <a:ea typeface="+mj-ea"/>
        <a:cs typeface="+mj-cs"/>
        <a:sym typeface="Helvetica Neue"/>
      </a:defRPr>
    </a:lvl2pPr>
    <a:lvl3pPr indent="457200" latinLnBrk="0">
      <a:defRPr sz="1200">
        <a:latin typeface="+mj-lt"/>
        <a:ea typeface="+mj-ea"/>
        <a:cs typeface="+mj-cs"/>
        <a:sym typeface="Helvetica Neue"/>
      </a:defRPr>
    </a:lvl3pPr>
    <a:lvl4pPr indent="685800" latinLnBrk="0">
      <a:defRPr sz="1200">
        <a:latin typeface="+mj-lt"/>
        <a:ea typeface="+mj-ea"/>
        <a:cs typeface="+mj-cs"/>
        <a:sym typeface="Helvetica Neue"/>
      </a:defRPr>
    </a:lvl4pPr>
    <a:lvl5pPr indent="914400" latinLnBrk="0">
      <a:defRPr sz="1200">
        <a:latin typeface="+mj-lt"/>
        <a:ea typeface="+mj-ea"/>
        <a:cs typeface="+mj-cs"/>
        <a:sym typeface="Helvetica Neue"/>
      </a:defRPr>
    </a:lvl5pPr>
    <a:lvl6pPr indent="1143000" latinLnBrk="0">
      <a:defRPr sz="1200">
        <a:latin typeface="+mj-lt"/>
        <a:ea typeface="+mj-ea"/>
        <a:cs typeface="+mj-cs"/>
        <a:sym typeface="Helvetica Neue"/>
      </a:defRPr>
    </a:lvl6pPr>
    <a:lvl7pPr indent="1371600" latinLnBrk="0">
      <a:defRPr sz="1200">
        <a:latin typeface="+mj-lt"/>
        <a:ea typeface="+mj-ea"/>
        <a:cs typeface="+mj-cs"/>
        <a:sym typeface="Helvetica Neue"/>
      </a:defRPr>
    </a:lvl7pPr>
    <a:lvl8pPr indent="1600200" latinLnBrk="0">
      <a:defRPr sz="1200">
        <a:latin typeface="+mj-lt"/>
        <a:ea typeface="+mj-ea"/>
        <a:cs typeface="+mj-cs"/>
        <a:sym typeface="Helvetica Neue"/>
      </a:defRPr>
    </a:lvl8pPr>
    <a:lvl9pPr indent="1828800" latinLnBrk="0">
      <a:defRPr sz="1200">
        <a:latin typeface="+mj-lt"/>
        <a:ea typeface="+mj-ea"/>
        <a:cs typeface="+mj-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owasp.org/index.php/Broken_Authentication_and_Session_Management"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thc.org/thc-hydra/"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tcpreplay.synfin.net/"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thc.org/thc-hydra/"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erdarbuyuktemiz.blogspot.com/2008/09/insecure-direct-object-reference.html"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www.veracode.com/security/csrf" TargetMode="External"/><Relationship Id="rId2" Type="http://schemas.openxmlformats.org/officeDocument/2006/relationships/slide" Target="../slides/slide22.xml"/><Relationship Id="rId1" Type="http://schemas.openxmlformats.org/officeDocument/2006/relationships/notesMaster" Target="../notesMasters/notesMaster1.xml"/><Relationship Id="rId4" Type="http://schemas.openxmlformats.org/officeDocument/2006/relationships/hyperlink" Target="http://www.securitytube.net/video/196"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owasp.org/index.php/Cross-Site_Request_Forgery_(CSRF)_Prevention_Cheat_Sheet" TargetMode="External"/><Relationship Id="rId2" Type="http://schemas.openxmlformats.org/officeDocument/2006/relationships/slide" Target="../slides/slide24.xml"/><Relationship Id="rId1" Type="http://schemas.openxmlformats.org/officeDocument/2006/relationships/notesMaster" Target="../notesMasters/notesMaster1.xml"/><Relationship Id="rId4" Type="http://schemas.openxmlformats.org/officeDocument/2006/relationships/hyperlink" Target="https://www.owasp.org/index.php/Category:OWASP_CSRFGuard_Project" TargetMode="Externa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www.moneycontrol.com/news-topic/internet-security-company-/video-firewall-ips-ids-systems-and-vulnerability-management-tutorial-guidewmv_ECAWAcZ80tg.html"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regenboog.yellosoft.us/" TargetMode="External"/><Relationship Id="rId2" Type="http://schemas.openxmlformats.org/officeDocument/2006/relationships/slide" Target="../slides/slide29.xml"/><Relationship Id="rId1" Type="http://schemas.openxmlformats.org/officeDocument/2006/relationships/notesMaster" Target="../notesMasters/notesMaster1.xml"/><Relationship Id="rId5" Type="http://schemas.openxmlformats.org/officeDocument/2006/relationships/hyperlink" Target="http://lasecwww.epfl.ch/~oechslin/projects/ophcrack" TargetMode="External"/><Relationship Id="rId4" Type="http://schemas.openxmlformats.org/officeDocument/2006/relationships/hyperlink" Target="http://project-rainbowcrack.com/" TargetMode="Externa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hyperlink" Target="http://www.aplicacao_web.com/sistema" TargetMode="External"/><Relationship Id="rId2" Type="http://schemas.openxmlformats.org/officeDocument/2006/relationships/slide" Target="../slides/slide33.xml"/><Relationship Id="rId1" Type="http://schemas.openxmlformats.org/officeDocument/2006/relationships/notesMaster" Target="../notesMasters/notesMaster1.xml"/><Relationship Id="rId4" Type="http://schemas.openxmlformats.org/officeDocument/2006/relationships/hyperlink" Target="http://www.aplicacao_web.com/admin"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matped.com/2009/07/injecao-codigo-paginas-php/"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B17CB-BC2C-7F82-22AA-ABF880D28ED9}"/>
            </a:ext>
          </a:extLst>
        </p:cNvPr>
        <p:cNvGrpSpPr/>
        <p:nvPr/>
      </p:nvGrpSpPr>
      <p:grpSpPr>
        <a:xfrm>
          <a:off x="0" y="0"/>
          <a:ext cx="0" cy="0"/>
          <a:chOff x="0" y="0"/>
          <a:chExt cx="0" cy="0"/>
        </a:xfrm>
      </p:grpSpPr>
      <p:sp>
        <p:nvSpPr>
          <p:cNvPr id="12289" name="Slide Image Placeholder 1">
            <a:extLst>
              <a:ext uri="{FF2B5EF4-FFF2-40B4-BE49-F238E27FC236}">
                <a16:creationId xmlns:a16="http://schemas.microsoft.com/office/drawing/2014/main" id="{42734052-CF41-6807-84E6-51A65D8194B9}"/>
              </a:ext>
            </a:extLst>
          </p:cNvPr>
          <p:cNvSpPr>
            <a:spLocks noGrp="1" noRot="1" noChangeAspect="1"/>
          </p:cNvSpPr>
          <p:nvPr>
            <p:ph type="sldImg"/>
          </p:nvPr>
        </p:nvSpPr>
        <p:spPr>
          <a:xfrm>
            <a:off x="381000" y="685800"/>
            <a:ext cx="6096000" cy="3429000"/>
          </a:xfrm>
        </p:spPr>
      </p:sp>
      <p:sp>
        <p:nvSpPr>
          <p:cNvPr id="12290" name="Slide Number Placeholder 3">
            <a:extLst>
              <a:ext uri="{FF2B5EF4-FFF2-40B4-BE49-F238E27FC236}">
                <a16:creationId xmlns:a16="http://schemas.microsoft.com/office/drawing/2014/main" id="{301C49BB-FA92-C981-5754-2DE46EC948A9}"/>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10DAA0B2-5F3A-411A-94AB-E65A5ADDED7F}" type="slidenum">
              <a:rPr lang="pt-BR" altLang="pt-BR" sz="1400">
                <a:solidFill>
                  <a:srgbClr val="000000"/>
                </a:solidFill>
                <a:latin typeface="Times New Roman" panose="02020603050405020304" pitchFamily="18" charset="0"/>
              </a:rPr>
              <a:pPr eaLnBrk="1"/>
              <a:t>2</a:t>
            </a:fld>
            <a:endParaRPr lang="pt-BR" altLang="pt-BR" sz="1400">
              <a:solidFill>
                <a:srgbClr val="000000"/>
              </a:solidFill>
              <a:latin typeface="Times New Roman" panose="02020603050405020304" pitchFamily="18" charset="0"/>
            </a:endParaRPr>
          </a:p>
        </p:txBody>
      </p:sp>
      <p:sp>
        <p:nvSpPr>
          <p:cNvPr id="12291" name="TextBox 1">
            <a:extLst>
              <a:ext uri="{FF2B5EF4-FFF2-40B4-BE49-F238E27FC236}">
                <a16:creationId xmlns:a16="http://schemas.microsoft.com/office/drawing/2014/main" id="{ED714091-0C73-C47A-1004-6B29B4D177C6}"/>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219254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a:extLst>
              <a:ext uri="{FF2B5EF4-FFF2-40B4-BE49-F238E27FC236}">
                <a16:creationId xmlns:a16="http://schemas.microsoft.com/office/drawing/2014/main" id="{25493847-4439-D713-22D0-2A499AF7F4C3}"/>
              </a:ext>
            </a:extLst>
          </p:cNvPr>
          <p:cNvSpPr>
            <a:spLocks noGrp="1" noRot="1" noChangeAspect="1"/>
          </p:cNvSpPr>
          <p:nvPr>
            <p:ph type="sldImg"/>
          </p:nvPr>
        </p:nvSpPr>
        <p:spPr>
          <a:xfrm>
            <a:off x="381000" y="685800"/>
            <a:ext cx="6096000" cy="3429000"/>
          </a:xfrm>
        </p:spPr>
      </p:sp>
      <p:sp>
        <p:nvSpPr>
          <p:cNvPr id="28674" name="Slide Number Placeholder 3">
            <a:extLst>
              <a:ext uri="{FF2B5EF4-FFF2-40B4-BE49-F238E27FC236}">
                <a16:creationId xmlns:a16="http://schemas.microsoft.com/office/drawing/2014/main" id="{1D362894-8D1E-C6E1-149D-FB0F92E4A0AE}"/>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960B5070-764F-47B9-BEEA-856DA8E750FC}" type="slidenum">
              <a:rPr lang="en-US" altLang="pt-BR" sz="1400">
                <a:solidFill>
                  <a:srgbClr val="000000"/>
                </a:solidFill>
                <a:latin typeface="Times New Roman" panose="02020603050405020304" pitchFamily="18" charset="0"/>
              </a:rPr>
              <a:pPr eaLnBrk="1"/>
              <a:t>14</a:t>
            </a:fld>
            <a:endParaRPr lang="en-US" altLang="pt-BR" sz="1400">
              <a:solidFill>
                <a:srgbClr val="000000"/>
              </a:solidFill>
              <a:latin typeface="Times New Roman" panose="02020603050405020304" pitchFamily="18" charset="0"/>
            </a:endParaRPr>
          </a:p>
        </p:txBody>
      </p:sp>
      <p:sp>
        <p:nvSpPr>
          <p:cNvPr id="28675" name="TextBox 1">
            <a:extLst>
              <a:ext uri="{FF2B5EF4-FFF2-40B4-BE49-F238E27FC236}">
                <a16:creationId xmlns:a16="http://schemas.microsoft.com/office/drawing/2014/main" id="{B062892E-4EB8-029B-5BE7-37D613DBBDB0}"/>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Slide Number Placeholder 6">
            <a:extLst>
              <a:ext uri="{FF2B5EF4-FFF2-40B4-BE49-F238E27FC236}">
                <a16:creationId xmlns:a16="http://schemas.microsoft.com/office/drawing/2014/main" id="{C872E875-0F8A-851A-09E3-B61154A83798}"/>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22E811E7-875D-4B10-B71C-7BB94063E905}" type="slidenum">
              <a:rPr lang="en-US" altLang="pt-BR" sz="1400">
                <a:solidFill>
                  <a:srgbClr val="000000"/>
                </a:solidFill>
                <a:latin typeface="Times New Roman" panose="02020603050405020304" pitchFamily="18" charset="0"/>
              </a:rPr>
              <a:pPr eaLnBrk="1"/>
              <a:t>15</a:t>
            </a:fld>
            <a:endParaRPr lang="en-US" altLang="pt-BR" sz="1400">
              <a:solidFill>
                <a:srgbClr val="000000"/>
              </a:solidFill>
              <a:latin typeface="Times New Roman" panose="02020603050405020304" pitchFamily="18" charset="0"/>
            </a:endParaRPr>
          </a:p>
        </p:txBody>
      </p:sp>
      <p:sp>
        <p:nvSpPr>
          <p:cNvPr id="30723" name="Text Box 1">
            <a:extLst>
              <a:ext uri="{FF2B5EF4-FFF2-40B4-BE49-F238E27FC236}">
                <a16:creationId xmlns:a16="http://schemas.microsoft.com/office/drawing/2014/main" id="{BF5B8126-682B-57BF-3864-D9AE352181A8}"/>
              </a:ext>
            </a:extLst>
          </p:cNvPr>
          <p:cNvSpPr>
            <a:spLocks noGrp="1" noRot="1" noChangeAspect="1" noChangeArrowheads="1"/>
          </p:cNvSpPr>
          <p:nvPr>
            <p:ph type="sldImg"/>
          </p:nvPr>
        </p:nvSpPr>
        <p:spPr>
          <a:xfrm>
            <a:off x="533400" y="763588"/>
            <a:ext cx="6705600" cy="3771900"/>
          </a:xfrm>
          <a:solidFill>
            <a:srgbClr val="FFFFFF"/>
          </a:solidFill>
          <a:ln>
            <a:solidFill>
              <a:srgbClr val="000000"/>
            </a:solidFill>
            <a:miter lim="800000"/>
            <a:headEnd/>
            <a:tailEnd/>
          </a:ln>
        </p:spPr>
      </p:sp>
      <p:sp>
        <p:nvSpPr>
          <p:cNvPr id="30724" name="Text Box 2">
            <a:extLst>
              <a:ext uri="{FF2B5EF4-FFF2-40B4-BE49-F238E27FC236}">
                <a16:creationId xmlns:a16="http://schemas.microsoft.com/office/drawing/2014/main" id="{BEDABAC6-1147-23FB-C65A-2A687EBB22F2}"/>
              </a:ext>
            </a:extLst>
          </p:cNvPr>
          <p:cNvSpPr>
            <a:spLocks noGrp="1" noChangeArrowheads="1"/>
          </p:cNvSpPr>
          <p:nvPr>
            <p:ph type="body" idx="1"/>
          </p:nvPr>
        </p:nvSpPr>
        <p:spPr>
          <a:xfrm>
            <a:off x="777875" y="4776788"/>
            <a:ext cx="621665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en-US" altLang="pt-BR" sz="1300">
                <a:latin typeface="DejaVu Sans" charset="0"/>
              </a:rPr>
              <a:t>Referências:</a:t>
            </a:r>
          </a:p>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en-US" altLang="pt-BR" sz="1300">
                <a:latin typeface="DejaVu Sans" charset="0"/>
                <a:hlinkClick r:id="rId3"/>
              </a:rPr>
              <a:t>https://www.owasp.org/index.php/Broken_Authentication_and_Session_Management</a:t>
            </a:r>
            <a:endParaRPr lang="en-US"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en-US" altLang="pt-BR" sz="1300">
              <a:latin typeface="DejaVu Sans"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Slide Number Placeholder 6">
            <a:extLst>
              <a:ext uri="{FF2B5EF4-FFF2-40B4-BE49-F238E27FC236}">
                <a16:creationId xmlns:a16="http://schemas.microsoft.com/office/drawing/2014/main" id="{D8AECB04-A74A-1B58-E1C2-D9713364804D}"/>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236BCD4C-B31F-4D0D-A872-4EC7FED99987}" type="slidenum">
              <a:rPr lang="en-US" altLang="pt-BR" sz="1400">
                <a:solidFill>
                  <a:srgbClr val="000000"/>
                </a:solidFill>
                <a:latin typeface="Times New Roman" panose="02020603050405020304" pitchFamily="18" charset="0"/>
              </a:rPr>
              <a:pPr eaLnBrk="1"/>
              <a:t>16</a:t>
            </a:fld>
            <a:endParaRPr lang="en-US" altLang="pt-BR" sz="1400">
              <a:solidFill>
                <a:srgbClr val="000000"/>
              </a:solidFill>
              <a:latin typeface="Times New Roman" panose="02020603050405020304" pitchFamily="18" charset="0"/>
            </a:endParaRPr>
          </a:p>
        </p:txBody>
      </p:sp>
      <p:sp>
        <p:nvSpPr>
          <p:cNvPr id="32771" name="Text Box 1">
            <a:extLst>
              <a:ext uri="{FF2B5EF4-FFF2-40B4-BE49-F238E27FC236}">
                <a16:creationId xmlns:a16="http://schemas.microsoft.com/office/drawing/2014/main" id="{C52B6ECF-AF0C-ACCC-E66B-685DC4A82BAD}"/>
              </a:ext>
            </a:extLst>
          </p:cNvPr>
          <p:cNvSpPr>
            <a:spLocks noGrp="1" noRot="1" noChangeAspect="1" noChangeArrowheads="1"/>
          </p:cNvSpPr>
          <p:nvPr>
            <p:ph type="sldImg"/>
          </p:nvPr>
        </p:nvSpPr>
        <p:spPr>
          <a:xfrm>
            <a:off x="533400" y="763588"/>
            <a:ext cx="6705600" cy="3771900"/>
          </a:xfrm>
          <a:solidFill>
            <a:srgbClr val="FFFFFF"/>
          </a:solidFill>
          <a:ln>
            <a:solidFill>
              <a:srgbClr val="000000"/>
            </a:solidFill>
            <a:miter lim="800000"/>
            <a:headEnd/>
            <a:tailEnd/>
          </a:ln>
        </p:spPr>
      </p:sp>
      <p:sp>
        <p:nvSpPr>
          <p:cNvPr id="32772" name="Text Box 2">
            <a:extLst>
              <a:ext uri="{FF2B5EF4-FFF2-40B4-BE49-F238E27FC236}">
                <a16:creationId xmlns:a16="http://schemas.microsoft.com/office/drawing/2014/main" id="{062E73AA-98F1-3E40-AE9B-B1647A07E60A}"/>
              </a:ext>
            </a:extLst>
          </p:cNvPr>
          <p:cNvSpPr>
            <a:spLocks noGrp="1" noChangeArrowheads="1"/>
          </p:cNvSpPr>
          <p:nvPr>
            <p:ph type="body" idx="1"/>
          </p:nvPr>
        </p:nvSpPr>
        <p:spPr>
          <a:xfrm>
            <a:off x="777875" y="4776788"/>
            <a:ext cx="621665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0584"/>
          <a:lstStyle/>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en-US" altLang="pt-BR" sz="1300">
                <a:latin typeface="DejaVu Sans" charset="0"/>
              </a:rPr>
              <a:t>Referências:</a:t>
            </a: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en-US"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en-US" altLang="pt-BR" sz="1300">
                <a:latin typeface="DejaVu Sans" charset="0"/>
                <a:hlinkClick r:id="rId3"/>
              </a:rPr>
              <a:t>http://www.thc.org/thc-hydra/</a:t>
            </a:r>
            <a:endParaRPr lang="en-US"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en-US"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en-US" altLang="pt-BR" sz="1300">
                <a:latin typeface="DejaVu Sans" charset="0"/>
                <a:hlinkClick r:id="rId4"/>
              </a:rPr>
              <a:t>http://tcpreplay.synfin.net/</a:t>
            </a:r>
            <a:endParaRPr lang="en-US"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en-US"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en-US"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en-US" altLang="pt-BR" sz="1300">
              <a:latin typeface="DejaVu Sans"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Slide Number Placeholder 6">
            <a:extLst>
              <a:ext uri="{FF2B5EF4-FFF2-40B4-BE49-F238E27FC236}">
                <a16:creationId xmlns:a16="http://schemas.microsoft.com/office/drawing/2014/main" id="{70899876-7F52-4EAD-6A8A-007FFDA6B8D1}"/>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0FA43579-3E22-432D-B94C-D2AAFBCF3343}" type="slidenum">
              <a:rPr lang="en-US" altLang="pt-BR" sz="1400">
                <a:solidFill>
                  <a:srgbClr val="000000"/>
                </a:solidFill>
                <a:latin typeface="Times New Roman" panose="02020603050405020304" pitchFamily="18" charset="0"/>
              </a:rPr>
              <a:pPr eaLnBrk="1"/>
              <a:t>17</a:t>
            </a:fld>
            <a:endParaRPr lang="en-US" altLang="pt-BR" sz="1400">
              <a:solidFill>
                <a:srgbClr val="000000"/>
              </a:solidFill>
              <a:latin typeface="Times New Roman" panose="02020603050405020304" pitchFamily="18" charset="0"/>
            </a:endParaRPr>
          </a:p>
        </p:txBody>
      </p:sp>
      <p:sp>
        <p:nvSpPr>
          <p:cNvPr id="34819" name="Text Box 1">
            <a:extLst>
              <a:ext uri="{FF2B5EF4-FFF2-40B4-BE49-F238E27FC236}">
                <a16:creationId xmlns:a16="http://schemas.microsoft.com/office/drawing/2014/main" id="{CF9D3F09-29BE-21EE-AA9E-B11F72165999}"/>
              </a:ext>
            </a:extLst>
          </p:cNvPr>
          <p:cNvSpPr>
            <a:spLocks noGrp="1" noRot="1" noChangeAspect="1" noChangeArrowheads="1"/>
          </p:cNvSpPr>
          <p:nvPr>
            <p:ph type="sldImg"/>
          </p:nvPr>
        </p:nvSpPr>
        <p:spPr>
          <a:xfrm>
            <a:off x="533400" y="763588"/>
            <a:ext cx="6705600" cy="3771900"/>
          </a:xfrm>
          <a:solidFill>
            <a:srgbClr val="FFFFFF"/>
          </a:solidFill>
          <a:ln>
            <a:solidFill>
              <a:srgbClr val="000000"/>
            </a:solidFill>
            <a:miter lim="800000"/>
            <a:headEnd/>
            <a:tailEnd/>
          </a:ln>
        </p:spPr>
      </p:sp>
      <p:sp>
        <p:nvSpPr>
          <p:cNvPr id="34820" name="Text Box 2">
            <a:extLst>
              <a:ext uri="{FF2B5EF4-FFF2-40B4-BE49-F238E27FC236}">
                <a16:creationId xmlns:a16="http://schemas.microsoft.com/office/drawing/2014/main" id="{B891D285-EB75-DB2C-E686-C5B72CDAE537}"/>
              </a:ext>
            </a:extLst>
          </p:cNvPr>
          <p:cNvSpPr>
            <a:spLocks noGrp="1" noChangeArrowheads="1"/>
          </p:cNvSpPr>
          <p:nvPr>
            <p:ph type="body"/>
          </p:nvPr>
        </p:nvSpPr>
        <p:spPr>
          <a:xfrm>
            <a:off x="777875" y="4776788"/>
            <a:ext cx="621665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0584"/>
          <a:lstStyle/>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en-US" altLang="pt-BR" sz="1300">
                <a:latin typeface="DejaVu Sans" charset="0"/>
              </a:rPr>
              <a:t>Referências:</a:t>
            </a: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en-US"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en-US" altLang="pt-BR" sz="1300">
                <a:latin typeface="DejaVu Sans" charset="0"/>
                <a:hlinkClick r:id="rId3"/>
              </a:rPr>
              <a:t>https://www.owasp.org/index.php/Authentication_Cheat_Sheet</a:t>
            </a:r>
            <a:endParaRPr lang="en-US"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en-US" altLang="pt-BR" sz="1300">
              <a:latin typeface="DejaVu Sans"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a:extLst>
              <a:ext uri="{FF2B5EF4-FFF2-40B4-BE49-F238E27FC236}">
                <a16:creationId xmlns:a16="http://schemas.microsoft.com/office/drawing/2014/main" id="{396B85D6-608C-78AE-84D1-E239C81C94A6}"/>
              </a:ext>
            </a:extLst>
          </p:cNvPr>
          <p:cNvSpPr>
            <a:spLocks noGrp="1" noRot="1" noChangeAspect="1"/>
          </p:cNvSpPr>
          <p:nvPr>
            <p:ph type="sldImg"/>
          </p:nvPr>
        </p:nvSpPr>
        <p:spPr>
          <a:xfrm>
            <a:off x="381000" y="685800"/>
            <a:ext cx="6096000" cy="3429000"/>
          </a:xfrm>
        </p:spPr>
      </p:sp>
      <p:sp>
        <p:nvSpPr>
          <p:cNvPr id="36866" name="Slide Number Placeholder 3">
            <a:extLst>
              <a:ext uri="{FF2B5EF4-FFF2-40B4-BE49-F238E27FC236}">
                <a16:creationId xmlns:a16="http://schemas.microsoft.com/office/drawing/2014/main" id="{2CE7C025-2255-829A-FC5A-5877B655ACD5}"/>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BACBAE66-C48C-4E9E-846E-1BFCC4E83976}" type="slidenum">
              <a:rPr lang="en-US" altLang="pt-BR" sz="1400">
                <a:solidFill>
                  <a:srgbClr val="000000"/>
                </a:solidFill>
                <a:latin typeface="Times New Roman" panose="02020603050405020304" pitchFamily="18" charset="0"/>
              </a:rPr>
              <a:pPr eaLnBrk="1"/>
              <a:t>18</a:t>
            </a:fld>
            <a:endParaRPr lang="en-US" altLang="pt-BR" sz="1400">
              <a:solidFill>
                <a:srgbClr val="000000"/>
              </a:solidFill>
              <a:latin typeface="Times New Roman" panose="02020603050405020304" pitchFamily="18" charset="0"/>
            </a:endParaRPr>
          </a:p>
        </p:txBody>
      </p:sp>
      <p:sp>
        <p:nvSpPr>
          <p:cNvPr id="36867" name="TextBox 1">
            <a:extLst>
              <a:ext uri="{FF2B5EF4-FFF2-40B4-BE49-F238E27FC236}">
                <a16:creationId xmlns:a16="http://schemas.microsoft.com/office/drawing/2014/main" id="{216F47D8-F0AB-DF04-ECB6-FA1D30D2A666}"/>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Slide Number Placeholder 6">
            <a:extLst>
              <a:ext uri="{FF2B5EF4-FFF2-40B4-BE49-F238E27FC236}">
                <a16:creationId xmlns:a16="http://schemas.microsoft.com/office/drawing/2014/main" id="{D41FD308-B0A4-DD43-BF0C-B4B229B1C2CD}"/>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E772D243-312F-417E-AE36-ED271ED3E884}" type="slidenum">
              <a:rPr lang="en-US" altLang="pt-BR" sz="1400">
                <a:solidFill>
                  <a:srgbClr val="000000"/>
                </a:solidFill>
                <a:latin typeface="Times New Roman" panose="02020603050405020304" pitchFamily="18" charset="0"/>
              </a:rPr>
              <a:pPr eaLnBrk="1"/>
              <a:t>19</a:t>
            </a:fld>
            <a:endParaRPr lang="en-US" altLang="pt-BR" sz="1400">
              <a:solidFill>
                <a:srgbClr val="000000"/>
              </a:solidFill>
              <a:latin typeface="Times New Roman" panose="02020603050405020304" pitchFamily="18" charset="0"/>
            </a:endParaRPr>
          </a:p>
        </p:txBody>
      </p:sp>
      <p:sp>
        <p:nvSpPr>
          <p:cNvPr id="38915" name="Text Box 1">
            <a:extLst>
              <a:ext uri="{FF2B5EF4-FFF2-40B4-BE49-F238E27FC236}">
                <a16:creationId xmlns:a16="http://schemas.microsoft.com/office/drawing/2014/main" id="{C9DA2D48-BAD2-6E36-D0A3-D587CAC0F959}"/>
              </a:ext>
            </a:extLst>
          </p:cNvPr>
          <p:cNvSpPr>
            <a:spLocks noGrp="1" noRot="1" noChangeAspect="1" noChangeArrowheads="1"/>
          </p:cNvSpPr>
          <p:nvPr>
            <p:ph type="sldImg"/>
          </p:nvPr>
        </p:nvSpPr>
        <p:spPr>
          <a:xfrm>
            <a:off x="533400" y="763588"/>
            <a:ext cx="6705600" cy="3771900"/>
          </a:xfrm>
          <a:solidFill>
            <a:srgbClr val="FFFFFF"/>
          </a:solidFill>
          <a:ln>
            <a:solidFill>
              <a:srgbClr val="000000"/>
            </a:solidFill>
            <a:miter lim="800000"/>
            <a:headEnd/>
            <a:tailEnd/>
          </a:ln>
        </p:spPr>
      </p:sp>
      <p:sp>
        <p:nvSpPr>
          <p:cNvPr id="38916" name="Text Box 2">
            <a:extLst>
              <a:ext uri="{FF2B5EF4-FFF2-40B4-BE49-F238E27FC236}">
                <a16:creationId xmlns:a16="http://schemas.microsoft.com/office/drawing/2014/main" id="{D70A0CF6-F2E5-D2D3-B0F5-99BABB604953}"/>
              </a:ext>
            </a:extLst>
          </p:cNvPr>
          <p:cNvSpPr>
            <a:spLocks noGrp="1" noChangeArrowheads="1"/>
          </p:cNvSpPr>
          <p:nvPr>
            <p:ph type="body" idx="1"/>
          </p:nvPr>
        </p:nvSpPr>
        <p:spPr>
          <a:xfrm>
            <a:off x="777875" y="4776788"/>
            <a:ext cx="621665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0584"/>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PT" altLang="pt-BR" sz="1300">
                <a:latin typeface="DejaVu Sans" charset="0"/>
              </a:rPr>
              <a:t>Uma referência direta à objeto ocorre quando um desenvolvedor expõe a referência a um objeto implementado internamente, como é o caso de arquivos, diretórios, registros da base de dados ou chaves, na forma de uma URL ou parâmetro de formulário. Os atacantes podem manipular estas referências para acessar outros objetos sem autorização. </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PT"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PT" altLang="pt-BR" sz="1300">
                <a:latin typeface="DejaVu Sans" charset="0"/>
              </a:rPr>
              <a:t>Referências:</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PT" altLang="pt-BR" sz="1300">
                <a:latin typeface="DejaVu Sans" charset="0"/>
                <a:hlinkClick r:id="rId3"/>
              </a:rPr>
              <a:t>http://serdarbuyuktemiz.blogspot.com/2008/09/insecure-direct-object-reference.html</a:t>
            </a:r>
            <a:endParaRPr lang="pt-PT"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PT" altLang="pt-BR" sz="1300">
              <a:latin typeface="DejaVu Sans"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Slide Number Placeholder 6">
            <a:extLst>
              <a:ext uri="{FF2B5EF4-FFF2-40B4-BE49-F238E27FC236}">
                <a16:creationId xmlns:a16="http://schemas.microsoft.com/office/drawing/2014/main" id="{32356E4B-7301-3D9B-2C89-360F3AF32AD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1B60E4CD-5318-4DE9-965D-287B65ECAECA}" type="slidenum">
              <a:rPr lang="en-US" altLang="pt-BR" sz="1400">
                <a:solidFill>
                  <a:srgbClr val="000000"/>
                </a:solidFill>
                <a:latin typeface="Times New Roman" panose="02020603050405020304" pitchFamily="18" charset="0"/>
              </a:rPr>
              <a:pPr eaLnBrk="1"/>
              <a:t>20</a:t>
            </a:fld>
            <a:endParaRPr lang="en-US" altLang="pt-BR" sz="1400">
              <a:solidFill>
                <a:srgbClr val="000000"/>
              </a:solidFill>
              <a:latin typeface="Times New Roman" panose="02020603050405020304" pitchFamily="18" charset="0"/>
            </a:endParaRPr>
          </a:p>
        </p:txBody>
      </p:sp>
      <p:sp>
        <p:nvSpPr>
          <p:cNvPr id="40963" name="Text Box 1">
            <a:extLst>
              <a:ext uri="{FF2B5EF4-FFF2-40B4-BE49-F238E27FC236}">
                <a16:creationId xmlns:a16="http://schemas.microsoft.com/office/drawing/2014/main" id="{AABF2380-52EA-8F11-0787-D51421C26DB7}"/>
              </a:ext>
            </a:extLst>
          </p:cNvPr>
          <p:cNvSpPr>
            <a:spLocks noGrp="1" noRot="1" noChangeAspect="1" noChangeArrowheads="1"/>
          </p:cNvSpPr>
          <p:nvPr>
            <p:ph type="sldImg"/>
          </p:nvPr>
        </p:nvSpPr>
        <p:spPr>
          <a:xfrm>
            <a:off x="533400" y="763588"/>
            <a:ext cx="6705600" cy="3771900"/>
          </a:xfrm>
          <a:solidFill>
            <a:srgbClr val="FFFFFF"/>
          </a:solidFill>
          <a:ln>
            <a:solidFill>
              <a:srgbClr val="000000"/>
            </a:solidFill>
            <a:miter lim="800000"/>
            <a:headEnd/>
            <a:tailEnd/>
          </a:ln>
        </p:spPr>
      </p:sp>
      <p:sp>
        <p:nvSpPr>
          <p:cNvPr id="40964" name="TextBox 1">
            <a:extLst>
              <a:ext uri="{FF2B5EF4-FFF2-40B4-BE49-F238E27FC236}">
                <a16:creationId xmlns:a16="http://schemas.microsoft.com/office/drawing/2014/main" id="{5FAB0BC3-4B79-F988-1BC1-974BAAAE833C}"/>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a:extLst>
              <a:ext uri="{FF2B5EF4-FFF2-40B4-BE49-F238E27FC236}">
                <a16:creationId xmlns:a16="http://schemas.microsoft.com/office/drawing/2014/main" id="{2FAB0782-3889-E379-2166-9B9DF25D8DBF}"/>
              </a:ext>
            </a:extLst>
          </p:cNvPr>
          <p:cNvSpPr>
            <a:spLocks noGrp="1" noRot="1" noChangeAspect="1"/>
          </p:cNvSpPr>
          <p:nvPr>
            <p:ph type="sldImg"/>
          </p:nvPr>
        </p:nvSpPr>
        <p:spPr>
          <a:xfrm>
            <a:off x="381000" y="685800"/>
            <a:ext cx="6096000" cy="3429000"/>
          </a:xfrm>
        </p:spPr>
      </p:sp>
      <p:sp>
        <p:nvSpPr>
          <p:cNvPr id="43010" name="Slide Number Placeholder 3">
            <a:extLst>
              <a:ext uri="{FF2B5EF4-FFF2-40B4-BE49-F238E27FC236}">
                <a16:creationId xmlns:a16="http://schemas.microsoft.com/office/drawing/2014/main" id="{961F462B-05C3-63DF-C160-001FD587D573}"/>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D8F02C7F-5DE5-44B4-B3FE-38FCE62EF005}" type="slidenum">
              <a:rPr lang="en-US" altLang="pt-BR" sz="1400">
                <a:solidFill>
                  <a:srgbClr val="000000"/>
                </a:solidFill>
                <a:latin typeface="Times New Roman" panose="02020603050405020304" pitchFamily="18" charset="0"/>
              </a:rPr>
              <a:pPr eaLnBrk="1"/>
              <a:t>21</a:t>
            </a:fld>
            <a:endParaRPr lang="en-US" altLang="pt-BR" sz="1400">
              <a:solidFill>
                <a:srgbClr val="000000"/>
              </a:solidFill>
              <a:latin typeface="Times New Roman" panose="02020603050405020304" pitchFamily="18" charset="0"/>
            </a:endParaRPr>
          </a:p>
        </p:txBody>
      </p:sp>
      <p:sp>
        <p:nvSpPr>
          <p:cNvPr id="43011" name="TextBox 1">
            <a:extLst>
              <a:ext uri="{FF2B5EF4-FFF2-40B4-BE49-F238E27FC236}">
                <a16:creationId xmlns:a16="http://schemas.microsoft.com/office/drawing/2014/main" id="{69A08922-E844-981D-FE52-A2C36A86D7E2}"/>
              </a:ext>
            </a:extLst>
          </p:cNvPr>
          <p:cNvSpPr txBox="1">
            <a:spLocks noChangeArrowheads="1"/>
          </p:cNvSpPr>
          <p:nvPr/>
        </p:nvSpPr>
        <p:spPr bwMode="auto">
          <a:xfrm>
            <a:off x="573088" y="5037138"/>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Slide Number Placeholder 6">
            <a:extLst>
              <a:ext uri="{FF2B5EF4-FFF2-40B4-BE49-F238E27FC236}">
                <a16:creationId xmlns:a16="http://schemas.microsoft.com/office/drawing/2014/main" id="{46F1B29B-3932-EA1F-4E1A-FF8F5AAF6E33}"/>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1236B7FD-F14B-452C-9CDF-B0EA1BF7FAEC}" type="slidenum">
              <a:rPr lang="en-US" altLang="pt-BR" sz="1400">
                <a:solidFill>
                  <a:srgbClr val="000000"/>
                </a:solidFill>
                <a:latin typeface="Times New Roman" panose="02020603050405020304" pitchFamily="18" charset="0"/>
              </a:rPr>
              <a:pPr eaLnBrk="1"/>
              <a:t>22</a:t>
            </a:fld>
            <a:endParaRPr lang="en-US" altLang="pt-BR" sz="1400">
              <a:solidFill>
                <a:srgbClr val="000000"/>
              </a:solidFill>
              <a:latin typeface="Times New Roman" panose="02020603050405020304" pitchFamily="18" charset="0"/>
            </a:endParaRPr>
          </a:p>
        </p:txBody>
      </p:sp>
      <p:sp>
        <p:nvSpPr>
          <p:cNvPr id="45059" name="Text Box 1">
            <a:extLst>
              <a:ext uri="{FF2B5EF4-FFF2-40B4-BE49-F238E27FC236}">
                <a16:creationId xmlns:a16="http://schemas.microsoft.com/office/drawing/2014/main" id="{93867437-6B67-B5E8-9F7F-84B324711842}"/>
              </a:ext>
            </a:extLst>
          </p:cNvPr>
          <p:cNvSpPr>
            <a:spLocks noGrp="1" noRot="1" noChangeAspect="1" noChangeArrowheads="1"/>
          </p:cNvSpPr>
          <p:nvPr>
            <p:ph type="sldImg"/>
          </p:nvPr>
        </p:nvSpPr>
        <p:spPr>
          <a:xfrm>
            <a:off x="533400" y="763588"/>
            <a:ext cx="6705600" cy="3771900"/>
          </a:xfrm>
          <a:solidFill>
            <a:srgbClr val="FFFFFF"/>
          </a:solidFill>
          <a:ln>
            <a:solidFill>
              <a:srgbClr val="000000"/>
            </a:solidFill>
            <a:miter lim="800000"/>
            <a:headEnd/>
            <a:tailEnd/>
          </a:ln>
        </p:spPr>
      </p:sp>
      <p:sp>
        <p:nvSpPr>
          <p:cNvPr id="45060" name="Text Box 2">
            <a:extLst>
              <a:ext uri="{FF2B5EF4-FFF2-40B4-BE49-F238E27FC236}">
                <a16:creationId xmlns:a16="http://schemas.microsoft.com/office/drawing/2014/main" id="{3321DB00-6A38-C03C-56B4-1CC24F9A624C}"/>
              </a:ext>
            </a:extLst>
          </p:cNvPr>
          <p:cNvSpPr>
            <a:spLocks noGrp="1" noChangeArrowheads="1"/>
          </p:cNvSpPr>
          <p:nvPr>
            <p:ph type="body" idx="1"/>
          </p:nvPr>
        </p:nvSpPr>
        <p:spPr>
          <a:xfrm>
            <a:off x="838200" y="4957763"/>
            <a:ext cx="6216650" cy="47053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0584"/>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PT" altLang="pt-BR" sz="1300">
                <a:latin typeface="DejaVu Sans" charset="0"/>
              </a:rPr>
              <a:t>Um ataque CSRF força o navegador da vítima, que esteja autenticado em uma aplicação, a enviar uma requisição pré-autenticada a um servidor Web vulnerável, que por sua vez força o navegador da vítima a executar uma ação maliciosa em prol do atacante</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PT"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PT" altLang="pt-BR" sz="1300">
                <a:latin typeface="DejaVu Sans" charset="0"/>
              </a:rPr>
              <a:t>Referências:</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PT" altLang="pt-BR" sz="1300">
                <a:latin typeface="DejaVu Sans" charset="0"/>
                <a:hlinkClick r:id="rId3"/>
              </a:rPr>
              <a:t>http://www.veracode.com/security/csrf</a:t>
            </a:r>
            <a:endParaRPr lang="pt-PT"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PT"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PT" altLang="pt-BR" sz="1300">
                <a:latin typeface="DejaVu Sans" charset="0"/>
                <a:hlinkClick r:id="rId4"/>
              </a:rPr>
              <a:t>http://www.securitytube.net/video/196</a:t>
            </a:r>
            <a:endParaRPr lang="pt-PT"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PT"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PT" altLang="pt-BR" sz="1300">
              <a:latin typeface="DejaVu Sans"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Slide Number Placeholder 6">
            <a:extLst>
              <a:ext uri="{FF2B5EF4-FFF2-40B4-BE49-F238E27FC236}">
                <a16:creationId xmlns:a16="http://schemas.microsoft.com/office/drawing/2014/main" id="{020B1E14-4516-79EA-EDE1-FA5D8AFC58A2}"/>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7DFDAFBF-F199-434C-96DD-5A1959322B74}" type="slidenum">
              <a:rPr lang="en-US" altLang="pt-BR" sz="1400">
                <a:solidFill>
                  <a:srgbClr val="000000"/>
                </a:solidFill>
                <a:latin typeface="Times New Roman" panose="02020603050405020304" pitchFamily="18" charset="0"/>
              </a:rPr>
              <a:pPr eaLnBrk="1"/>
              <a:t>23</a:t>
            </a:fld>
            <a:endParaRPr lang="en-US" altLang="pt-BR" sz="1400">
              <a:solidFill>
                <a:srgbClr val="000000"/>
              </a:solidFill>
              <a:latin typeface="Times New Roman" panose="02020603050405020304" pitchFamily="18" charset="0"/>
            </a:endParaRPr>
          </a:p>
        </p:txBody>
      </p:sp>
      <p:sp>
        <p:nvSpPr>
          <p:cNvPr id="47107" name="Text Box 1">
            <a:extLst>
              <a:ext uri="{FF2B5EF4-FFF2-40B4-BE49-F238E27FC236}">
                <a16:creationId xmlns:a16="http://schemas.microsoft.com/office/drawing/2014/main" id="{1059A95B-78DE-936A-AC1B-CBE9DFE19A87}"/>
              </a:ext>
            </a:extLst>
          </p:cNvPr>
          <p:cNvSpPr>
            <a:spLocks noGrp="1" noRot="1" noChangeAspect="1" noChangeArrowheads="1"/>
          </p:cNvSpPr>
          <p:nvPr>
            <p:ph type="sldImg"/>
          </p:nvPr>
        </p:nvSpPr>
        <p:spPr>
          <a:xfrm>
            <a:off x="533400" y="763588"/>
            <a:ext cx="6705600" cy="3771900"/>
          </a:xfrm>
          <a:solidFill>
            <a:srgbClr val="FFFFFF"/>
          </a:solidFill>
          <a:ln>
            <a:solidFill>
              <a:srgbClr val="000000"/>
            </a:solidFill>
            <a:miter lim="800000"/>
            <a:headEnd/>
            <a:tailEnd/>
          </a:ln>
        </p:spPr>
      </p:sp>
      <p:sp>
        <p:nvSpPr>
          <p:cNvPr id="47108" name="TextBox 1">
            <a:extLst>
              <a:ext uri="{FF2B5EF4-FFF2-40B4-BE49-F238E27FC236}">
                <a16:creationId xmlns:a16="http://schemas.microsoft.com/office/drawing/2014/main" id="{CE8AC148-9311-6936-5B2C-F6A009632592}"/>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a:extLst>
              <a:ext uri="{FF2B5EF4-FFF2-40B4-BE49-F238E27FC236}">
                <a16:creationId xmlns:a16="http://schemas.microsoft.com/office/drawing/2014/main" id="{0F1F73C5-DFFB-B21D-DE96-1A942874F4D2}"/>
              </a:ext>
            </a:extLst>
          </p:cNvPr>
          <p:cNvSpPr>
            <a:spLocks noGrp="1" noRot="1" noChangeAspect="1"/>
          </p:cNvSpPr>
          <p:nvPr>
            <p:ph type="sldImg"/>
          </p:nvPr>
        </p:nvSpPr>
        <p:spPr>
          <a:xfrm>
            <a:off x="381000" y="685800"/>
            <a:ext cx="6096000" cy="3429000"/>
          </a:xfrm>
        </p:spPr>
      </p:sp>
      <p:sp>
        <p:nvSpPr>
          <p:cNvPr id="12290" name="Slide Number Placeholder 3">
            <a:extLst>
              <a:ext uri="{FF2B5EF4-FFF2-40B4-BE49-F238E27FC236}">
                <a16:creationId xmlns:a16="http://schemas.microsoft.com/office/drawing/2014/main" id="{17ECFBEC-DC4D-A550-96D9-83464B2A64DE}"/>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10DAA0B2-5F3A-411A-94AB-E65A5ADDED7F}" type="slidenum">
              <a:rPr lang="pt-BR" altLang="pt-BR" sz="1400">
                <a:solidFill>
                  <a:srgbClr val="000000"/>
                </a:solidFill>
                <a:latin typeface="Times New Roman" panose="02020603050405020304" pitchFamily="18" charset="0"/>
              </a:rPr>
              <a:pPr eaLnBrk="1"/>
              <a:t>6</a:t>
            </a:fld>
            <a:endParaRPr lang="pt-BR" altLang="pt-BR" sz="1400">
              <a:solidFill>
                <a:srgbClr val="000000"/>
              </a:solidFill>
              <a:latin typeface="Times New Roman" panose="02020603050405020304" pitchFamily="18" charset="0"/>
            </a:endParaRPr>
          </a:p>
        </p:txBody>
      </p:sp>
      <p:sp>
        <p:nvSpPr>
          <p:cNvPr id="12291" name="TextBox 1">
            <a:extLst>
              <a:ext uri="{FF2B5EF4-FFF2-40B4-BE49-F238E27FC236}">
                <a16:creationId xmlns:a16="http://schemas.microsoft.com/office/drawing/2014/main" id="{46111883-823F-4FBC-3008-9981357BD61C}"/>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Slide Number Placeholder 6">
            <a:extLst>
              <a:ext uri="{FF2B5EF4-FFF2-40B4-BE49-F238E27FC236}">
                <a16:creationId xmlns:a16="http://schemas.microsoft.com/office/drawing/2014/main" id="{C5BF7B0B-9773-6A22-3781-CE2F884F1F29}"/>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DCFE54A4-19A6-415F-B022-30CF14F4DD7C}" type="slidenum">
              <a:rPr lang="en-US" altLang="pt-BR" sz="1400">
                <a:solidFill>
                  <a:srgbClr val="000000"/>
                </a:solidFill>
                <a:latin typeface="Times New Roman" panose="02020603050405020304" pitchFamily="18" charset="0"/>
              </a:rPr>
              <a:pPr eaLnBrk="1"/>
              <a:t>24</a:t>
            </a:fld>
            <a:endParaRPr lang="en-US" altLang="pt-BR" sz="1400">
              <a:solidFill>
                <a:srgbClr val="000000"/>
              </a:solidFill>
              <a:latin typeface="Times New Roman" panose="02020603050405020304" pitchFamily="18" charset="0"/>
            </a:endParaRPr>
          </a:p>
        </p:txBody>
      </p:sp>
      <p:sp>
        <p:nvSpPr>
          <p:cNvPr id="49155" name="Text Box 1">
            <a:extLst>
              <a:ext uri="{FF2B5EF4-FFF2-40B4-BE49-F238E27FC236}">
                <a16:creationId xmlns:a16="http://schemas.microsoft.com/office/drawing/2014/main" id="{A8F07C77-533E-9AC1-FC11-EB43FC7C3651}"/>
              </a:ext>
            </a:extLst>
          </p:cNvPr>
          <p:cNvSpPr>
            <a:spLocks noGrp="1" noRot="1" noChangeAspect="1" noChangeArrowheads="1"/>
          </p:cNvSpPr>
          <p:nvPr>
            <p:ph type="sldImg"/>
          </p:nvPr>
        </p:nvSpPr>
        <p:spPr>
          <a:xfrm>
            <a:off x="533400" y="763588"/>
            <a:ext cx="6705600" cy="3771900"/>
          </a:xfrm>
          <a:solidFill>
            <a:srgbClr val="FFFFFF"/>
          </a:solidFill>
          <a:ln>
            <a:solidFill>
              <a:srgbClr val="000000"/>
            </a:solidFill>
            <a:miter lim="800000"/>
            <a:headEnd/>
            <a:tailEnd/>
          </a:ln>
        </p:spPr>
      </p:sp>
      <p:sp>
        <p:nvSpPr>
          <p:cNvPr id="49156" name="TextBox 4">
            <a:extLst>
              <a:ext uri="{FF2B5EF4-FFF2-40B4-BE49-F238E27FC236}">
                <a16:creationId xmlns:a16="http://schemas.microsoft.com/office/drawing/2014/main" id="{7F68FBDE-0671-8B32-D7D6-022C88858F17}"/>
              </a:ext>
            </a:extLst>
          </p:cNvPr>
          <p:cNvSpPr txBox="1">
            <a:spLocks noChangeArrowheads="1"/>
          </p:cNvSpPr>
          <p:nvPr/>
        </p:nvSpPr>
        <p:spPr bwMode="auto">
          <a:xfrm>
            <a:off x="573088" y="5029200"/>
            <a:ext cx="6626225"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hangingPunct="0">
              <a:lnSpc>
                <a:spcPct val="93000"/>
              </a:lnSpc>
              <a:buClr>
                <a:srgbClr val="000000"/>
              </a:buClr>
              <a:buSzPct val="100000"/>
              <a:buFont typeface="Times New Roman" panose="02020603050405020304" pitchFamily="18" charset="0"/>
              <a:buNone/>
            </a:pPr>
            <a:r>
              <a:rPr lang="pt-BR" altLang="pt-BR" sz="1300">
                <a:latin typeface="DejaVu Sans" charset="0"/>
              </a:rPr>
              <a:t>Referências:</a:t>
            </a:r>
          </a:p>
          <a:p>
            <a:pPr algn="just" hangingPunct="0">
              <a:lnSpc>
                <a:spcPct val="93000"/>
              </a:lnSpc>
              <a:buClr>
                <a:srgbClr val="000000"/>
              </a:buClr>
              <a:buSzPct val="100000"/>
              <a:buFont typeface="Times New Roman" panose="02020603050405020304" pitchFamily="18" charset="0"/>
              <a:buNone/>
            </a:pPr>
            <a:endParaRPr lang="pt-BR" altLang="pt-BR" sz="1300">
              <a:latin typeface="DejaVu Sans" charset="0"/>
            </a:endParaRPr>
          </a:p>
          <a:p>
            <a:pPr algn="just" hangingPunct="0">
              <a:lnSpc>
                <a:spcPct val="93000"/>
              </a:lnSpc>
              <a:buClr>
                <a:srgbClr val="000000"/>
              </a:buClr>
              <a:buSzPct val="100000"/>
              <a:buFont typeface="Times New Roman" panose="02020603050405020304" pitchFamily="18" charset="0"/>
              <a:buNone/>
            </a:pPr>
            <a:r>
              <a:rPr lang="pt-BR" altLang="pt-BR" sz="1300">
                <a:latin typeface="DejaVu Sans" charset="0"/>
                <a:hlinkClick r:id="rId3"/>
              </a:rPr>
              <a:t>https://www.owasp.org/index.php/Cross-Site_Request_Forgery_(CSRF)_Prevention_Cheat_Sheet</a:t>
            </a:r>
            <a:endParaRPr lang="pt-BR" altLang="pt-BR" sz="1300">
              <a:latin typeface="DejaVu Sans" charset="0"/>
            </a:endParaRPr>
          </a:p>
          <a:p>
            <a:pPr algn="just" hangingPunct="0">
              <a:lnSpc>
                <a:spcPct val="93000"/>
              </a:lnSpc>
              <a:buClr>
                <a:srgbClr val="000000"/>
              </a:buClr>
              <a:buSzPct val="100000"/>
              <a:buFont typeface="Times New Roman" panose="02020603050405020304" pitchFamily="18" charset="0"/>
              <a:buNone/>
            </a:pPr>
            <a:endParaRPr lang="pt-BR" altLang="pt-BR" sz="1300">
              <a:latin typeface="DejaVu Sans" charset="0"/>
            </a:endParaRPr>
          </a:p>
          <a:p>
            <a:pPr algn="just" hangingPunct="0">
              <a:lnSpc>
                <a:spcPct val="93000"/>
              </a:lnSpc>
              <a:buClr>
                <a:srgbClr val="000000"/>
              </a:buClr>
              <a:buSzPct val="100000"/>
              <a:buFont typeface="Times New Roman" panose="02020603050405020304" pitchFamily="18" charset="0"/>
              <a:buNone/>
            </a:pPr>
            <a:r>
              <a:rPr lang="pt-BR" altLang="pt-BR" sz="1300">
                <a:latin typeface="DejaVu Sans" charset="0"/>
                <a:hlinkClick r:id="rId4"/>
              </a:rPr>
              <a:t>https://www.owasp.org/index.php/Category:OWASP_CSRFGuard_Project</a:t>
            </a:r>
            <a:endParaRPr lang="pt-BR" altLang="pt-BR" sz="1300">
              <a:latin typeface="DejaVu Sans" charset="0"/>
            </a:endParaRPr>
          </a:p>
          <a:p>
            <a:pPr algn="just" hangingPunct="0">
              <a:lnSpc>
                <a:spcPct val="93000"/>
              </a:lnSpc>
              <a:buClr>
                <a:srgbClr val="000000"/>
              </a:buClr>
              <a:buSzPct val="100000"/>
              <a:buFont typeface="Times New Roman" panose="02020603050405020304" pitchFamily="18" charset="0"/>
              <a:buNone/>
            </a:pPr>
            <a:endParaRPr lang="pt-BR" altLang="pt-BR" sz="1300">
              <a:latin typeface="DejaVu Sans"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a:extLst>
              <a:ext uri="{FF2B5EF4-FFF2-40B4-BE49-F238E27FC236}">
                <a16:creationId xmlns:a16="http://schemas.microsoft.com/office/drawing/2014/main" id="{35D73251-C695-900A-0945-0C81FA98525B}"/>
              </a:ext>
            </a:extLst>
          </p:cNvPr>
          <p:cNvSpPr>
            <a:spLocks noGrp="1" noRot="1" noChangeAspect="1"/>
          </p:cNvSpPr>
          <p:nvPr>
            <p:ph type="sldImg"/>
          </p:nvPr>
        </p:nvSpPr>
        <p:spPr>
          <a:xfrm>
            <a:off x="381000" y="685800"/>
            <a:ext cx="6096000" cy="3429000"/>
          </a:xfrm>
        </p:spPr>
      </p:sp>
      <p:sp>
        <p:nvSpPr>
          <p:cNvPr id="51202" name="Slide Number Placeholder 3">
            <a:extLst>
              <a:ext uri="{FF2B5EF4-FFF2-40B4-BE49-F238E27FC236}">
                <a16:creationId xmlns:a16="http://schemas.microsoft.com/office/drawing/2014/main" id="{9F01B759-E6B4-004A-AF5A-29083B55B230}"/>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01143114-A7A3-4601-8F9B-F39FC772BD34}" type="slidenum">
              <a:rPr lang="en-US" altLang="pt-BR" sz="1400">
                <a:solidFill>
                  <a:srgbClr val="000000"/>
                </a:solidFill>
                <a:latin typeface="Times New Roman" panose="02020603050405020304" pitchFamily="18" charset="0"/>
              </a:rPr>
              <a:pPr eaLnBrk="1"/>
              <a:t>25</a:t>
            </a:fld>
            <a:endParaRPr lang="en-US" altLang="pt-BR" sz="1400">
              <a:solidFill>
                <a:srgbClr val="000000"/>
              </a:solidFill>
              <a:latin typeface="Times New Roman" panose="02020603050405020304" pitchFamily="18" charset="0"/>
            </a:endParaRPr>
          </a:p>
        </p:txBody>
      </p:sp>
      <p:sp>
        <p:nvSpPr>
          <p:cNvPr id="51203" name="TextBox 1">
            <a:extLst>
              <a:ext uri="{FF2B5EF4-FFF2-40B4-BE49-F238E27FC236}">
                <a16:creationId xmlns:a16="http://schemas.microsoft.com/office/drawing/2014/main" id="{0FA7ECDE-3E9D-F1CA-F945-4CEFE4BAD79F}"/>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Slide Number Placeholder 6">
            <a:extLst>
              <a:ext uri="{FF2B5EF4-FFF2-40B4-BE49-F238E27FC236}">
                <a16:creationId xmlns:a16="http://schemas.microsoft.com/office/drawing/2014/main" id="{E3B96111-35B1-105E-7005-EDA72BB24018}"/>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0C9EF996-7A25-4A9C-9652-A259AE6AF7A6}" type="slidenum">
              <a:rPr lang="en-US" altLang="pt-BR" sz="1400">
                <a:solidFill>
                  <a:srgbClr val="000000"/>
                </a:solidFill>
                <a:latin typeface="Times New Roman" panose="02020603050405020304" pitchFamily="18" charset="0"/>
              </a:rPr>
              <a:pPr eaLnBrk="1"/>
              <a:t>26</a:t>
            </a:fld>
            <a:endParaRPr lang="en-US" altLang="pt-BR" sz="1400">
              <a:solidFill>
                <a:srgbClr val="000000"/>
              </a:solidFill>
              <a:latin typeface="Times New Roman" panose="02020603050405020304" pitchFamily="18" charset="0"/>
            </a:endParaRPr>
          </a:p>
        </p:txBody>
      </p:sp>
      <p:sp>
        <p:nvSpPr>
          <p:cNvPr id="53251" name="Text Box 1">
            <a:extLst>
              <a:ext uri="{FF2B5EF4-FFF2-40B4-BE49-F238E27FC236}">
                <a16:creationId xmlns:a16="http://schemas.microsoft.com/office/drawing/2014/main" id="{2F493FE7-07BB-D63A-DAEA-34A711AB2945}"/>
              </a:ext>
            </a:extLst>
          </p:cNvPr>
          <p:cNvSpPr>
            <a:spLocks noGrp="1" noRot="1" noChangeAspect="1" noChangeArrowheads="1"/>
          </p:cNvSpPr>
          <p:nvPr>
            <p:ph type="sldImg"/>
          </p:nvPr>
        </p:nvSpPr>
        <p:spPr>
          <a:xfrm>
            <a:off x="533400" y="763588"/>
            <a:ext cx="6705600" cy="3771900"/>
          </a:xfrm>
          <a:solidFill>
            <a:srgbClr val="FFFFFF"/>
          </a:solidFill>
          <a:ln>
            <a:solidFill>
              <a:srgbClr val="000000"/>
            </a:solidFill>
            <a:miter lim="800000"/>
            <a:headEnd/>
            <a:tailEnd/>
          </a:ln>
        </p:spPr>
      </p:sp>
      <p:sp>
        <p:nvSpPr>
          <p:cNvPr id="53252" name="TextBox 1">
            <a:extLst>
              <a:ext uri="{FF2B5EF4-FFF2-40B4-BE49-F238E27FC236}">
                <a16:creationId xmlns:a16="http://schemas.microsoft.com/office/drawing/2014/main" id="{B9F919E6-A3BE-68E3-BA5A-B82EF579F750}"/>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Slide Number Placeholder 6">
            <a:extLst>
              <a:ext uri="{FF2B5EF4-FFF2-40B4-BE49-F238E27FC236}">
                <a16:creationId xmlns:a16="http://schemas.microsoft.com/office/drawing/2014/main" id="{CB1E4DEB-31CF-E24A-8623-938DAFA781D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8F7FA1E5-1774-4237-BF21-20BF34D959B7}" type="slidenum">
              <a:rPr lang="en-US" altLang="pt-BR" sz="1400">
                <a:solidFill>
                  <a:srgbClr val="000000"/>
                </a:solidFill>
                <a:latin typeface="Times New Roman" panose="02020603050405020304" pitchFamily="18" charset="0"/>
              </a:rPr>
              <a:pPr eaLnBrk="1"/>
              <a:t>27</a:t>
            </a:fld>
            <a:endParaRPr lang="en-US" altLang="pt-BR" sz="1400">
              <a:solidFill>
                <a:srgbClr val="000000"/>
              </a:solidFill>
              <a:latin typeface="Times New Roman" panose="02020603050405020304" pitchFamily="18" charset="0"/>
            </a:endParaRPr>
          </a:p>
        </p:txBody>
      </p:sp>
      <p:sp>
        <p:nvSpPr>
          <p:cNvPr id="55299" name="Text Box 1">
            <a:extLst>
              <a:ext uri="{FF2B5EF4-FFF2-40B4-BE49-F238E27FC236}">
                <a16:creationId xmlns:a16="http://schemas.microsoft.com/office/drawing/2014/main" id="{A9F6A632-1DD0-294E-BE57-EB8ADDB98D67}"/>
              </a:ext>
            </a:extLst>
          </p:cNvPr>
          <p:cNvSpPr>
            <a:spLocks noGrp="1" noRot="1" noChangeAspect="1" noChangeArrowheads="1"/>
          </p:cNvSpPr>
          <p:nvPr>
            <p:ph type="sldImg"/>
          </p:nvPr>
        </p:nvSpPr>
        <p:spPr>
          <a:xfrm>
            <a:off x="533400" y="763588"/>
            <a:ext cx="6705600" cy="3771900"/>
          </a:xfrm>
          <a:solidFill>
            <a:srgbClr val="FFFFFF"/>
          </a:solidFill>
          <a:ln>
            <a:solidFill>
              <a:srgbClr val="000000"/>
            </a:solidFill>
            <a:miter lim="800000"/>
            <a:headEnd/>
            <a:tailEnd/>
          </a:ln>
        </p:spPr>
      </p:sp>
      <p:sp>
        <p:nvSpPr>
          <p:cNvPr id="55300" name="Text Box 2">
            <a:extLst>
              <a:ext uri="{FF2B5EF4-FFF2-40B4-BE49-F238E27FC236}">
                <a16:creationId xmlns:a16="http://schemas.microsoft.com/office/drawing/2014/main" id="{21835249-57EC-3DA0-4395-85CBC4236D47}"/>
              </a:ext>
            </a:extLst>
          </p:cNvPr>
          <p:cNvSpPr>
            <a:spLocks noGrp="1" noChangeArrowheads="1"/>
          </p:cNvSpPr>
          <p:nvPr>
            <p:ph type="body" idx="1"/>
          </p:nvPr>
        </p:nvSpPr>
        <p:spPr>
          <a:xfrm>
            <a:off x="777875" y="4776788"/>
            <a:ext cx="621665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en-US" altLang="pt-BR" sz="1300">
                <a:latin typeface="DejaVu Sans" charset="0"/>
              </a:rPr>
              <a:t>Referências:</a:t>
            </a: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en-US"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en-US" altLang="pt-BR" sz="1300">
                <a:latin typeface="DejaVu Sans" charset="0"/>
                <a:hlinkClick r:id="rId3"/>
              </a:rPr>
              <a:t>http://www.moneycontrol.com/news-topic/internet-security-company-/video-firewall-ips-ids-systems-and-vulnerability-management-tutorial-guidewmv_ECAWAcZ80tg.html</a:t>
            </a:r>
            <a:endParaRPr lang="en-US"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en-US"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en-US" altLang="pt-BR" sz="1300">
              <a:latin typeface="DejaVu Sans"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a:extLst>
              <a:ext uri="{FF2B5EF4-FFF2-40B4-BE49-F238E27FC236}">
                <a16:creationId xmlns:a16="http://schemas.microsoft.com/office/drawing/2014/main" id="{F85A02DB-5E2D-0DAA-2675-88D348020112}"/>
              </a:ext>
            </a:extLst>
          </p:cNvPr>
          <p:cNvSpPr>
            <a:spLocks noGrp="1" noRot="1" noChangeAspect="1"/>
          </p:cNvSpPr>
          <p:nvPr>
            <p:ph type="sldImg"/>
          </p:nvPr>
        </p:nvSpPr>
        <p:spPr>
          <a:xfrm>
            <a:off x="381000" y="685800"/>
            <a:ext cx="6096000" cy="3429000"/>
          </a:xfrm>
        </p:spPr>
      </p:sp>
      <p:sp>
        <p:nvSpPr>
          <p:cNvPr id="57346" name="Slide Number Placeholder 3">
            <a:extLst>
              <a:ext uri="{FF2B5EF4-FFF2-40B4-BE49-F238E27FC236}">
                <a16:creationId xmlns:a16="http://schemas.microsoft.com/office/drawing/2014/main" id="{90748A57-E513-8D01-6656-F84841FED59E}"/>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34BCD4CC-A208-4246-997A-61C1D4D000B8}" type="slidenum">
              <a:rPr lang="en-US" altLang="pt-BR" sz="1400">
                <a:solidFill>
                  <a:srgbClr val="000000"/>
                </a:solidFill>
                <a:latin typeface="Times New Roman" panose="02020603050405020304" pitchFamily="18" charset="0"/>
              </a:rPr>
              <a:pPr eaLnBrk="1"/>
              <a:t>28</a:t>
            </a:fld>
            <a:endParaRPr lang="en-US" altLang="pt-BR" sz="1400">
              <a:solidFill>
                <a:srgbClr val="000000"/>
              </a:solidFill>
              <a:latin typeface="Times New Roman" panose="02020603050405020304" pitchFamily="18" charset="0"/>
            </a:endParaRPr>
          </a:p>
        </p:txBody>
      </p:sp>
      <p:sp>
        <p:nvSpPr>
          <p:cNvPr id="57347" name="TextBox 1">
            <a:extLst>
              <a:ext uri="{FF2B5EF4-FFF2-40B4-BE49-F238E27FC236}">
                <a16:creationId xmlns:a16="http://schemas.microsoft.com/office/drawing/2014/main" id="{E28D1BE7-B5A6-6CCC-AC9D-B60459EBC9A6}"/>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Slide Number Placeholder 6">
            <a:extLst>
              <a:ext uri="{FF2B5EF4-FFF2-40B4-BE49-F238E27FC236}">
                <a16:creationId xmlns:a16="http://schemas.microsoft.com/office/drawing/2014/main" id="{EC2A60E3-B315-BD82-23C1-E43843D8531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DEE84B15-E42F-4869-B20E-5B4E082C30FE}" type="slidenum">
              <a:rPr lang="pt-BR" altLang="pt-BR" sz="1400">
                <a:solidFill>
                  <a:srgbClr val="000000"/>
                </a:solidFill>
                <a:latin typeface="Times New Roman" panose="02020603050405020304" pitchFamily="18" charset="0"/>
              </a:rPr>
              <a:pPr eaLnBrk="1"/>
              <a:t>29</a:t>
            </a:fld>
            <a:endParaRPr lang="pt-BR" altLang="pt-BR" sz="1400">
              <a:solidFill>
                <a:srgbClr val="000000"/>
              </a:solidFill>
              <a:latin typeface="Times New Roman" panose="02020603050405020304" pitchFamily="18" charset="0"/>
            </a:endParaRPr>
          </a:p>
        </p:txBody>
      </p:sp>
      <p:sp>
        <p:nvSpPr>
          <p:cNvPr id="59395" name="Text Box 1">
            <a:extLst>
              <a:ext uri="{FF2B5EF4-FFF2-40B4-BE49-F238E27FC236}">
                <a16:creationId xmlns:a16="http://schemas.microsoft.com/office/drawing/2014/main" id="{CC424D71-8B4A-B45F-85F9-BCDE08F0EAE4}"/>
              </a:ext>
            </a:extLst>
          </p:cNvPr>
          <p:cNvSpPr>
            <a:spLocks noGrp="1" noRot="1" noChangeAspect="1" noChangeArrowheads="1"/>
          </p:cNvSpPr>
          <p:nvPr>
            <p:ph type="sldImg"/>
          </p:nvPr>
        </p:nvSpPr>
        <p:spPr>
          <a:xfrm>
            <a:off x="534988" y="765175"/>
            <a:ext cx="6700837" cy="3770313"/>
          </a:xfrm>
          <a:solidFill>
            <a:srgbClr val="FFFFFF"/>
          </a:solidFill>
          <a:ln>
            <a:solidFill>
              <a:srgbClr val="000000"/>
            </a:solidFill>
            <a:miter lim="800000"/>
            <a:headEnd/>
            <a:tailEnd/>
          </a:ln>
        </p:spPr>
      </p:sp>
      <p:sp>
        <p:nvSpPr>
          <p:cNvPr id="59396" name="Text Box 2">
            <a:extLst>
              <a:ext uri="{FF2B5EF4-FFF2-40B4-BE49-F238E27FC236}">
                <a16:creationId xmlns:a16="http://schemas.microsoft.com/office/drawing/2014/main" id="{F9FA6194-6C54-7A5D-6740-91D868DFCF5B}"/>
              </a:ext>
            </a:extLst>
          </p:cNvPr>
          <p:cNvSpPr>
            <a:spLocks noGrp="1" noChangeArrowheads="1"/>
          </p:cNvSpPr>
          <p:nvPr>
            <p:ph type="body" idx="1"/>
          </p:nvPr>
        </p:nvSpPr>
        <p:spPr>
          <a:xfrm>
            <a:off x="776288" y="4776788"/>
            <a:ext cx="6219825" cy="45323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Atacantes tipicamente não contornam os algoritmos de criptografia em si, mas exploram outras brechas que permitem obter chaves ou cópias de dados em texto claro (</a:t>
            </a:r>
            <a:r>
              <a:rPr lang="pt-BR" altLang="pt-BR" sz="1300" i="1">
                <a:latin typeface="DejaVu Sans" charset="0"/>
              </a:rPr>
              <a:t>backups</a:t>
            </a:r>
            <a:r>
              <a:rPr lang="pt-BR" altLang="pt-BR" sz="1300">
                <a:latin typeface="DejaVu Sans" charset="0"/>
              </a:rPr>
              <a:t>), ou acessar dados via canais que descriptografam automaticamente.</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Dados sensíveis trafegados sem criptografia são capturados pela simples interceptação de tráfego</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Senhas protegidas por métodos de criptografia em uma só via podem ser quebradas através de </a:t>
            </a:r>
            <a:r>
              <a:rPr lang="pt-BR" altLang="en-US" sz="1300">
                <a:latin typeface="DejaVu Sans" charset="0"/>
              </a:rPr>
              <a:t>“</a:t>
            </a:r>
            <a:r>
              <a:rPr lang="pt-BR" altLang="ja-JP" sz="1300" i="1">
                <a:latin typeface="DejaVu Sans" charset="0"/>
              </a:rPr>
              <a:t>Rainbow Tables</a:t>
            </a:r>
            <a:r>
              <a:rPr lang="pt-BR" altLang="en-US" sz="1300">
                <a:latin typeface="DejaVu Sans" charset="0"/>
              </a:rPr>
              <a:t>”</a:t>
            </a:r>
            <a:endParaRPr lang="pt-BR" altLang="ja-JP"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Projetos relacionados a </a:t>
            </a:r>
            <a:r>
              <a:rPr lang="pt-BR" altLang="pt-BR" sz="1300" i="1">
                <a:latin typeface="DejaVu Sans" charset="0"/>
              </a:rPr>
              <a:t>Rainbow Tables</a:t>
            </a:r>
            <a:r>
              <a:rPr lang="pt-BR" altLang="pt-BR" sz="1300">
                <a:latin typeface="DejaVu Sans" charset="0"/>
              </a:rPr>
              <a:t>:</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hlinkClick r:id="rId3"/>
              </a:rPr>
              <a:t>http://regenboog.yellosoft.us/</a:t>
            </a: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hlinkClick r:id="rId4"/>
              </a:rPr>
              <a:t>http://project-rainbowcrack.com/</a:t>
            </a:r>
            <a:r>
              <a:rPr lang="pt-BR" altLang="pt-BR" sz="1300">
                <a:latin typeface="DejaVu Sans" charset="0"/>
              </a:rPr>
              <a:t>	</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hlinkClick r:id="rId5"/>
              </a:rPr>
              <a:t>http://lasecwww.epfl.ch/~oechslin/projects/ophcrack</a:t>
            </a: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Slide Number Placeholder 6">
            <a:extLst>
              <a:ext uri="{FF2B5EF4-FFF2-40B4-BE49-F238E27FC236}">
                <a16:creationId xmlns:a16="http://schemas.microsoft.com/office/drawing/2014/main" id="{F597C7C8-FB8B-7A79-2B32-667525DF22F9}"/>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8C2D23E2-C342-432B-B228-B29208AFB4B2}" type="slidenum">
              <a:rPr lang="pt-BR" altLang="pt-BR" sz="1400">
                <a:solidFill>
                  <a:srgbClr val="000000"/>
                </a:solidFill>
                <a:latin typeface="Times New Roman" panose="02020603050405020304" pitchFamily="18" charset="0"/>
              </a:rPr>
              <a:pPr eaLnBrk="1"/>
              <a:t>30</a:t>
            </a:fld>
            <a:endParaRPr lang="pt-BR" altLang="pt-BR" sz="1400">
              <a:solidFill>
                <a:srgbClr val="000000"/>
              </a:solidFill>
              <a:latin typeface="Times New Roman" panose="02020603050405020304" pitchFamily="18" charset="0"/>
            </a:endParaRPr>
          </a:p>
        </p:txBody>
      </p:sp>
      <p:sp>
        <p:nvSpPr>
          <p:cNvPr id="61443" name="Text Box 1">
            <a:extLst>
              <a:ext uri="{FF2B5EF4-FFF2-40B4-BE49-F238E27FC236}">
                <a16:creationId xmlns:a16="http://schemas.microsoft.com/office/drawing/2014/main" id="{7750096F-B222-7949-AF61-CA2730635EA4}"/>
              </a:ext>
            </a:extLst>
          </p:cNvPr>
          <p:cNvSpPr>
            <a:spLocks noGrp="1" noRot="1" noChangeAspect="1" noChangeArrowheads="1"/>
          </p:cNvSpPr>
          <p:nvPr>
            <p:ph type="sldImg"/>
          </p:nvPr>
        </p:nvSpPr>
        <p:spPr>
          <a:xfrm>
            <a:off x="534988" y="765175"/>
            <a:ext cx="6700837" cy="3770313"/>
          </a:xfrm>
          <a:solidFill>
            <a:srgbClr val="FFFFFF"/>
          </a:solidFill>
          <a:ln>
            <a:solidFill>
              <a:srgbClr val="000000"/>
            </a:solidFill>
            <a:miter lim="800000"/>
            <a:headEnd/>
            <a:tailEnd/>
          </a:ln>
        </p:spPr>
      </p:sp>
      <p:sp>
        <p:nvSpPr>
          <p:cNvPr id="61444" name="Text Box 2">
            <a:extLst>
              <a:ext uri="{FF2B5EF4-FFF2-40B4-BE49-F238E27FC236}">
                <a16:creationId xmlns:a16="http://schemas.microsoft.com/office/drawing/2014/main" id="{B5302701-5C6F-14EA-D547-A2A600EAF85E}"/>
              </a:ext>
            </a:extLst>
          </p:cNvPr>
          <p:cNvSpPr>
            <a:spLocks noGrp="1" noChangeArrowheads="1"/>
          </p:cNvSpPr>
          <p:nvPr>
            <p:ph type="body" idx="1"/>
          </p:nvPr>
        </p:nvSpPr>
        <p:spPr>
          <a:xfrm>
            <a:off x="776288" y="4776788"/>
            <a:ext cx="6219825" cy="4527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O comprometimento pode ser parcial se forem utilizadas diversas chaves protegendo dados de diferentes tipos. Assim, quando uma chave é comprometida, os dados criptografas com outras chaves permanecem seguros.</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É importante ter em mente que cópias dos dados (</a:t>
            </a:r>
            <a:r>
              <a:rPr lang="pt-BR" altLang="pt-BR" sz="1300" i="1">
                <a:latin typeface="DejaVu Sans" charset="0"/>
              </a:rPr>
              <a:t>backups</a:t>
            </a:r>
            <a:r>
              <a:rPr lang="pt-BR" altLang="pt-BR" sz="1300">
                <a:latin typeface="DejaVu Sans" charset="0"/>
              </a:rPr>
              <a:t>, servidores de teste internos) também devem ser protegidos.</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Slide Number Placeholder 6">
            <a:extLst>
              <a:ext uri="{FF2B5EF4-FFF2-40B4-BE49-F238E27FC236}">
                <a16:creationId xmlns:a16="http://schemas.microsoft.com/office/drawing/2014/main" id="{B8227DF4-0850-23BB-CECD-7DB0CC423239}"/>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50795510-C80F-433B-852F-189EC63C174B}" type="slidenum">
              <a:rPr lang="pt-BR" altLang="pt-BR" sz="1400">
                <a:solidFill>
                  <a:srgbClr val="000000"/>
                </a:solidFill>
                <a:latin typeface="Times New Roman" panose="02020603050405020304" pitchFamily="18" charset="0"/>
              </a:rPr>
              <a:pPr eaLnBrk="1"/>
              <a:t>31</a:t>
            </a:fld>
            <a:endParaRPr lang="pt-BR" altLang="pt-BR" sz="1400">
              <a:solidFill>
                <a:srgbClr val="000000"/>
              </a:solidFill>
              <a:latin typeface="Times New Roman" panose="02020603050405020304" pitchFamily="18" charset="0"/>
            </a:endParaRPr>
          </a:p>
        </p:txBody>
      </p:sp>
      <p:sp>
        <p:nvSpPr>
          <p:cNvPr id="63491" name="Text Box 1">
            <a:extLst>
              <a:ext uri="{FF2B5EF4-FFF2-40B4-BE49-F238E27FC236}">
                <a16:creationId xmlns:a16="http://schemas.microsoft.com/office/drawing/2014/main" id="{C50A0270-2CF3-A4C8-1DA0-CA7F417E93B0}"/>
              </a:ext>
            </a:extLst>
          </p:cNvPr>
          <p:cNvSpPr>
            <a:spLocks noGrp="1" noRot="1" noChangeAspect="1" noChangeArrowheads="1"/>
          </p:cNvSpPr>
          <p:nvPr>
            <p:ph type="sldImg"/>
          </p:nvPr>
        </p:nvSpPr>
        <p:spPr>
          <a:xfrm>
            <a:off x="534988" y="765175"/>
            <a:ext cx="6700837" cy="3770313"/>
          </a:xfrm>
          <a:solidFill>
            <a:srgbClr val="FFFFFF"/>
          </a:solidFill>
          <a:ln>
            <a:solidFill>
              <a:srgbClr val="000000"/>
            </a:solidFill>
            <a:miter lim="800000"/>
            <a:headEnd/>
            <a:tailEnd/>
          </a:ln>
        </p:spPr>
      </p:sp>
      <p:sp>
        <p:nvSpPr>
          <p:cNvPr id="63492" name="Text Box 2">
            <a:extLst>
              <a:ext uri="{FF2B5EF4-FFF2-40B4-BE49-F238E27FC236}">
                <a16:creationId xmlns:a16="http://schemas.microsoft.com/office/drawing/2014/main" id="{61C8F824-0646-CD24-E96B-3516EAA5DDFB}"/>
              </a:ext>
            </a:extLst>
          </p:cNvPr>
          <p:cNvSpPr>
            <a:spLocks noGrp="1" noChangeArrowheads="1"/>
          </p:cNvSpPr>
          <p:nvPr>
            <p:ph type="body" idx="1"/>
          </p:nvPr>
        </p:nvSpPr>
        <p:spPr>
          <a:xfrm>
            <a:off x="776288" y="4776788"/>
            <a:ext cx="6219825" cy="4527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Riscos associados a métodos de criptografia inseguros envolvem conceitos de criptoanálise para contornar matematicamente este métodos e por isto estão fora do escopo da apresentação</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A escolha do algoritmo de criptografia também depende dos requisitos da aplicação. Um algoritmo considerado não tão forte pode ser escolhido por seu desempenho. Neste caso, é importante trocar regularmente as chaves de criptografia.</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Métodos de criptografia em uma só via também devem ser escolhidos apropriadamente, pois, geralmente nas aplicações web, o método é aplicado no lado do cliente, de forma que o procedimento que o executa fica exposto.</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a:extLst>
              <a:ext uri="{FF2B5EF4-FFF2-40B4-BE49-F238E27FC236}">
                <a16:creationId xmlns:a16="http://schemas.microsoft.com/office/drawing/2014/main" id="{3AF4EBD1-09B4-C52D-6CE7-58D297A44EBD}"/>
              </a:ext>
            </a:extLst>
          </p:cNvPr>
          <p:cNvSpPr>
            <a:spLocks noGrp="1" noRot="1" noChangeAspect="1"/>
          </p:cNvSpPr>
          <p:nvPr>
            <p:ph type="sldImg"/>
          </p:nvPr>
        </p:nvSpPr>
        <p:spPr>
          <a:xfrm>
            <a:off x="381000" y="685800"/>
            <a:ext cx="6096000" cy="3429000"/>
          </a:xfrm>
        </p:spPr>
      </p:sp>
      <p:sp>
        <p:nvSpPr>
          <p:cNvPr id="65538" name="Slide Number Placeholder 3">
            <a:extLst>
              <a:ext uri="{FF2B5EF4-FFF2-40B4-BE49-F238E27FC236}">
                <a16:creationId xmlns:a16="http://schemas.microsoft.com/office/drawing/2014/main" id="{0EC2F66C-6802-1F9B-670C-542718BB56F9}"/>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068909B8-9BB6-40EE-9AFC-4DD3C3329E65}" type="slidenum">
              <a:rPr lang="en-US" altLang="pt-BR" sz="1400">
                <a:solidFill>
                  <a:srgbClr val="000000"/>
                </a:solidFill>
                <a:latin typeface="Times New Roman" panose="02020603050405020304" pitchFamily="18" charset="0"/>
              </a:rPr>
              <a:pPr eaLnBrk="1"/>
              <a:t>32</a:t>
            </a:fld>
            <a:endParaRPr lang="en-US" altLang="pt-BR" sz="1400">
              <a:solidFill>
                <a:srgbClr val="000000"/>
              </a:solidFill>
              <a:latin typeface="Times New Roman" panose="02020603050405020304" pitchFamily="18" charset="0"/>
            </a:endParaRPr>
          </a:p>
        </p:txBody>
      </p:sp>
      <p:sp>
        <p:nvSpPr>
          <p:cNvPr id="65539" name="TextBox 1">
            <a:extLst>
              <a:ext uri="{FF2B5EF4-FFF2-40B4-BE49-F238E27FC236}">
                <a16:creationId xmlns:a16="http://schemas.microsoft.com/office/drawing/2014/main" id="{C2B989AB-5EDD-D5FC-8FB6-9CF7D359A16F}"/>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Slide Number Placeholder 6">
            <a:extLst>
              <a:ext uri="{FF2B5EF4-FFF2-40B4-BE49-F238E27FC236}">
                <a16:creationId xmlns:a16="http://schemas.microsoft.com/office/drawing/2014/main" id="{57B5C4AA-CF7D-7AAD-8157-8C97D8677845}"/>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922243D5-2261-43A5-926C-1338BF483FF3}" type="slidenum">
              <a:rPr lang="pt-BR" altLang="pt-BR" sz="1400">
                <a:solidFill>
                  <a:srgbClr val="000000"/>
                </a:solidFill>
                <a:latin typeface="Times New Roman" panose="02020603050405020304" pitchFamily="18" charset="0"/>
              </a:rPr>
              <a:pPr eaLnBrk="1"/>
              <a:t>33</a:t>
            </a:fld>
            <a:endParaRPr lang="pt-BR" altLang="pt-BR" sz="1400">
              <a:solidFill>
                <a:srgbClr val="000000"/>
              </a:solidFill>
              <a:latin typeface="Times New Roman" panose="02020603050405020304" pitchFamily="18" charset="0"/>
            </a:endParaRPr>
          </a:p>
        </p:txBody>
      </p:sp>
      <p:sp>
        <p:nvSpPr>
          <p:cNvPr id="67587" name="Text Box 1">
            <a:extLst>
              <a:ext uri="{FF2B5EF4-FFF2-40B4-BE49-F238E27FC236}">
                <a16:creationId xmlns:a16="http://schemas.microsoft.com/office/drawing/2014/main" id="{FFFAFD24-6A14-337F-9177-150202967957}"/>
              </a:ext>
            </a:extLst>
          </p:cNvPr>
          <p:cNvSpPr>
            <a:spLocks noGrp="1" noRot="1" noChangeAspect="1" noChangeArrowheads="1"/>
          </p:cNvSpPr>
          <p:nvPr>
            <p:ph type="sldImg"/>
          </p:nvPr>
        </p:nvSpPr>
        <p:spPr>
          <a:xfrm>
            <a:off x="534988" y="765175"/>
            <a:ext cx="6700837" cy="3770313"/>
          </a:xfrm>
          <a:solidFill>
            <a:srgbClr val="FFFFFF"/>
          </a:solidFill>
          <a:ln>
            <a:solidFill>
              <a:srgbClr val="000000"/>
            </a:solidFill>
            <a:miter lim="800000"/>
            <a:headEnd/>
            <a:tailEnd/>
          </a:ln>
        </p:spPr>
      </p:sp>
      <p:sp>
        <p:nvSpPr>
          <p:cNvPr id="67588" name="Text Box 2">
            <a:extLst>
              <a:ext uri="{FF2B5EF4-FFF2-40B4-BE49-F238E27FC236}">
                <a16:creationId xmlns:a16="http://schemas.microsoft.com/office/drawing/2014/main" id="{0F85105A-8564-27D9-76CA-C748B7AF3FB9}"/>
              </a:ext>
            </a:extLst>
          </p:cNvPr>
          <p:cNvSpPr>
            <a:spLocks noGrp="1" noChangeArrowheads="1"/>
          </p:cNvSpPr>
          <p:nvPr>
            <p:ph type="body" idx="1"/>
          </p:nvPr>
        </p:nvSpPr>
        <p:spPr>
          <a:xfrm>
            <a:off x="776288" y="4776788"/>
            <a:ext cx="6219825" cy="4527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A falha está relacionada a possibilidade de contornar o mecanismo de autorização da aplicação web só pela modificação da URL. Por exemplo, dado um usuário conectado legitimamente à URL:</a:t>
            </a:r>
          </a:p>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hlinkClick r:id="rId3"/>
              </a:rPr>
              <a:t>http://www.aplicacao_web.com/sistema</a:t>
            </a:r>
            <a:endParaRPr lang="pt-BR"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Se este usuário editar a URL e acessar, por exemplo:</a:t>
            </a:r>
          </a:p>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hlinkClick r:id="rId4"/>
              </a:rPr>
              <a:t>http://www.aplicacao_web.com/admin</a:t>
            </a:r>
            <a:endParaRPr lang="pt-BR"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Por ele já estar autenticado em </a:t>
            </a:r>
            <a:r>
              <a:rPr lang="pt-BR" altLang="en-US" sz="1300">
                <a:latin typeface="DejaVu Sans" charset="0"/>
              </a:rPr>
              <a:t>“</a:t>
            </a:r>
            <a:r>
              <a:rPr lang="pt-BR" altLang="pt-BR" sz="1300">
                <a:latin typeface="DejaVu Sans" charset="0"/>
              </a:rPr>
              <a:t>/sistema</a:t>
            </a:r>
            <a:r>
              <a:rPr lang="pt-BR" altLang="en-US" sz="1300">
                <a:latin typeface="DejaVu Sans" charset="0"/>
              </a:rPr>
              <a:t>”</a:t>
            </a:r>
            <a:r>
              <a:rPr lang="pt-BR" altLang="pt-BR" sz="1300">
                <a:latin typeface="DejaVu Sans" charset="0"/>
              </a:rPr>
              <a:t>, ele pode entrar em </a:t>
            </a:r>
            <a:r>
              <a:rPr lang="pt-BR" altLang="en-US" sz="1300">
                <a:latin typeface="DejaVu Sans" charset="0"/>
              </a:rPr>
              <a:t>“</a:t>
            </a:r>
            <a:r>
              <a:rPr lang="pt-BR" altLang="pt-BR" sz="1300">
                <a:latin typeface="DejaVu Sans" charset="0"/>
              </a:rPr>
              <a:t>/admin</a:t>
            </a:r>
            <a:r>
              <a:rPr lang="pt-BR" altLang="en-US" sz="1300">
                <a:latin typeface="DejaVu Sans" charset="0"/>
              </a:rPr>
              <a:t>”</a:t>
            </a:r>
            <a:r>
              <a:rPr lang="pt-BR" altLang="pt-BR" sz="1300">
                <a:latin typeface="DejaVu Sans" charset="0"/>
              </a:rPr>
              <a:t>? Ou pior, um usuário não autenticado pode acessar diretamente </a:t>
            </a:r>
            <a:r>
              <a:rPr lang="pt-BR" altLang="en-US" sz="1300">
                <a:latin typeface="DejaVu Sans" charset="0"/>
              </a:rPr>
              <a:t>“</a:t>
            </a:r>
            <a:r>
              <a:rPr lang="pt-BR" altLang="pt-BR" sz="1300">
                <a:latin typeface="DejaVu Sans" charset="0"/>
              </a:rPr>
              <a:t>/admin</a:t>
            </a:r>
            <a:r>
              <a:rPr lang="pt-BR" altLang="en-US" sz="1300">
                <a:latin typeface="DejaVu Sans" charset="0"/>
              </a:rPr>
              <a:t>”</a:t>
            </a:r>
            <a:r>
              <a:rPr lang="pt-BR" altLang="pt-BR" sz="1300">
                <a:latin typeface="DejaVu Sans" charset="0"/>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a:extLst>
              <a:ext uri="{FF2B5EF4-FFF2-40B4-BE49-F238E27FC236}">
                <a16:creationId xmlns:a16="http://schemas.microsoft.com/office/drawing/2014/main" id="{FB50AFC9-EFDA-1D55-F333-FC6C23675C88}"/>
              </a:ext>
            </a:extLst>
          </p:cNvPr>
          <p:cNvSpPr>
            <a:spLocks noGrp="1" noRot="1" noChangeAspect="1"/>
          </p:cNvSpPr>
          <p:nvPr>
            <p:ph type="sldImg"/>
          </p:nvPr>
        </p:nvSpPr>
        <p:spPr>
          <a:xfrm>
            <a:off x="381000" y="685800"/>
            <a:ext cx="6096000" cy="3429000"/>
          </a:xfrm>
        </p:spPr>
      </p:sp>
      <p:sp>
        <p:nvSpPr>
          <p:cNvPr id="14338" name="Slide Number Placeholder 3">
            <a:extLst>
              <a:ext uri="{FF2B5EF4-FFF2-40B4-BE49-F238E27FC236}">
                <a16:creationId xmlns:a16="http://schemas.microsoft.com/office/drawing/2014/main" id="{3A85BD69-215D-1CFA-3D03-FE661AA960E2}"/>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D94A14A2-F32B-44D0-B050-90FCE18DFF2F}" type="slidenum">
              <a:rPr lang="pt-BR" altLang="pt-BR" sz="1400">
                <a:solidFill>
                  <a:srgbClr val="000000"/>
                </a:solidFill>
                <a:latin typeface="Times New Roman" panose="02020603050405020304" pitchFamily="18" charset="0"/>
              </a:rPr>
              <a:pPr eaLnBrk="1"/>
              <a:t>7</a:t>
            </a:fld>
            <a:endParaRPr lang="pt-BR" altLang="pt-BR" sz="1400">
              <a:solidFill>
                <a:srgbClr val="000000"/>
              </a:solidFill>
              <a:latin typeface="Times New Roman" panose="02020603050405020304" pitchFamily="18" charset="0"/>
            </a:endParaRPr>
          </a:p>
        </p:txBody>
      </p:sp>
      <p:sp>
        <p:nvSpPr>
          <p:cNvPr id="14339" name="Text Box 2">
            <a:extLst>
              <a:ext uri="{FF2B5EF4-FFF2-40B4-BE49-F238E27FC236}">
                <a16:creationId xmlns:a16="http://schemas.microsoft.com/office/drawing/2014/main" id="{94F29D09-E615-0D99-B59D-541377DB3F53}"/>
              </a:ext>
            </a:extLst>
          </p:cNvPr>
          <p:cNvSpPr>
            <a:spLocks noGrp="1" noChangeArrowheads="1"/>
          </p:cNvSpPr>
          <p:nvPr>
            <p:ph type="body"/>
          </p:nvPr>
        </p:nvSpPr>
        <p:spPr>
          <a:xfrm>
            <a:off x="838200" y="5111750"/>
            <a:ext cx="621665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0584"/>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PT" altLang="pt-BR" sz="1300">
                <a:latin typeface="DejaVu Sans" charset="0"/>
              </a:rPr>
              <a:t> As falhas de injeção, em especial SQL </a:t>
            </a:r>
            <a:r>
              <a:rPr lang="pt-PT" altLang="pt-BR" sz="1300" i="1">
                <a:latin typeface="DejaVu Sans" charset="0"/>
              </a:rPr>
              <a:t>Injection</a:t>
            </a:r>
            <a:r>
              <a:rPr lang="pt-PT" altLang="pt-BR" sz="1300">
                <a:latin typeface="DejaVu Sans" charset="0"/>
              </a:rPr>
              <a:t>, são comuns em aplicações Web. A injeção ocorre quando os dados fornecidos pelo usuário são enviados a um interpretador com parte do comando ou consulta. A informação maliciosa fornecida pelo atacante engana o interpretador que irá executar comandos mal intencionados ou manipular informações</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PT"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PT" altLang="pt-BR" sz="1300">
                <a:latin typeface="DejaVu Sans" charset="0"/>
              </a:rPr>
              <a:t>Referências:</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PT" altLang="pt-BR" sz="1300">
                <a:latin typeface="DejaVu Sans" charset="0"/>
                <a:hlinkClick r:id="rId3"/>
              </a:rPr>
              <a:t>http://www.matped.com/2009/07/injecao-codigo-paginas-php/</a:t>
            </a:r>
            <a:endParaRPr lang="pt-PT"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PT"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PT" altLang="pt-BR" sz="1300">
              <a:latin typeface="DejaVu Sans"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Slide Number Placeholder 6">
            <a:extLst>
              <a:ext uri="{FF2B5EF4-FFF2-40B4-BE49-F238E27FC236}">
                <a16:creationId xmlns:a16="http://schemas.microsoft.com/office/drawing/2014/main" id="{E0B858D1-49FF-0176-A36D-31A4204D0106}"/>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D2134966-93CE-49D3-A898-2F5321F0D983}" type="slidenum">
              <a:rPr lang="pt-BR" altLang="pt-BR" sz="1400">
                <a:solidFill>
                  <a:srgbClr val="000000"/>
                </a:solidFill>
                <a:latin typeface="Times New Roman" panose="02020603050405020304" pitchFamily="18" charset="0"/>
              </a:rPr>
              <a:pPr eaLnBrk="1"/>
              <a:t>34</a:t>
            </a:fld>
            <a:endParaRPr lang="pt-BR" altLang="pt-BR" sz="1400">
              <a:solidFill>
                <a:srgbClr val="000000"/>
              </a:solidFill>
              <a:latin typeface="Times New Roman" panose="02020603050405020304" pitchFamily="18" charset="0"/>
            </a:endParaRPr>
          </a:p>
        </p:txBody>
      </p:sp>
      <p:sp>
        <p:nvSpPr>
          <p:cNvPr id="69635" name="Text Box 1">
            <a:extLst>
              <a:ext uri="{FF2B5EF4-FFF2-40B4-BE49-F238E27FC236}">
                <a16:creationId xmlns:a16="http://schemas.microsoft.com/office/drawing/2014/main" id="{BD1BBC92-4E31-1766-34EE-220EEBEBD702}"/>
              </a:ext>
            </a:extLst>
          </p:cNvPr>
          <p:cNvSpPr>
            <a:spLocks noGrp="1" noRot="1" noChangeAspect="1" noChangeArrowheads="1"/>
          </p:cNvSpPr>
          <p:nvPr>
            <p:ph type="sldImg"/>
          </p:nvPr>
        </p:nvSpPr>
        <p:spPr>
          <a:xfrm>
            <a:off x="534988" y="765175"/>
            <a:ext cx="6700837" cy="3770313"/>
          </a:xfrm>
          <a:solidFill>
            <a:srgbClr val="FFFFFF"/>
          </a:solidFill>
          <a:ln>
            <a:solidFill>
              <a:srgbClr val="000000"/>
            </a:solidFill>
            <a:miter lim="800000"/>
            <a:headEnd/>
            <a:tailEnd/>
          </a:ln>
        </p:spPr>
      </p:sp>
      <p:sp>
        <p:nvSpPr>
          <p:cNvPr id="69636" name="Text Box 2">
            <a:extLst>
              <a:ext uri="{FF2B5EF4-FFF2-40B4-BE49-F238E27FC236}">
                <a16:creationId xmlns:a16="http://schemas.microsoft.com/office/drawing/2014/main" id="{03FF355E-1FB7-0B00-B50F-82E94E5ED081}"/>
              </a:ext>
            </a:extLst>
          </p:cNvPr>
          <p:cNvSpPr>
            <a:spLocks noGrp="1" noChangeArrowheads="1"/>
          </p:cNvSpPr>
          <p:nvPr>
            <p:ph type="body" idx="1"/>
          </p:nvPr>
        </p:nvSpPr>
        <p:spPr>
          <a:xfrm>
            <a:off x="776288" y="4776788"/>
            <a:ext cx="6219825" cy="4527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O comprometimento não está relacionado a roubo de credenciais de acesso, mas a personificação do usuário (</a:t>
            </a:r>
            <a:r>
              <a:rPr lang="pt-BR" altLang="pt-BR" sz="1300" i="1">
                <a:latin typeface="DejaVu Sans" charset="0"/>
              </a:rPr>
              <a:t>im personation attack</a:t>
            </a:r>
            <a:r>
              <a:rPr lang="pt-BR" altLang="pt-BR" sz="1300">
                <a:latin typeface="DejaVu Sans" charset="0"/>
              </a:rPr>
              <a:t>), onde o atacante se faz passar por outro usuário, tendo acesso à informação que o usuário tem permissão para acessar</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Uma vez executado o ataque, o atacante terá, provavelmente, a oportunidade de modificar as credenciais de acesso do usuário, mas esta ação é característica deste ataque e sim um produto do mesmo.</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Slide Number Placeholder 6">
            <a:extLst>
              <a:ext uri="{FF2B5EF4-FFF2-40B4-BE49-F238E27FC236}">
                <a16:creationId xmlns:a16="http://schemas.microsoft.com/office/drawing/2014/main" id="{0B8B0193-9F11-8A48-7B0E-2A76EF67EB03}"/>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6ADA7410-84BB-46BA-9616-B524802AA19E}" type="slidenum">
              <a:rPr lang="pt-BR" altLang="pt-BR" sz="1400">
                <a:solidFill>
                  <a:srgbClr val="000000"/>
                </a:solidFill>
                <a:latin typeface="Times New Roman" panose="02020603050405020304" pitchFamily="18" charset="0"/>
              </a:rPr>
              <a:pPr eaLnBrk="1"/>
              <a:t>35</a:t>
            </a:fld>
            <a:endParaRPr lang="pt-BR" altLang="pt-BR" sz="1400">
              <a:solidFill>
                <a:srgbClr val="000000"/>
              </a:solidFill>
              <a:latin typeface="Times New Roman" panose="02020603050405020304" pitchFamily="18" charset="0"/>
            </a:endParaRPr>
          </a:p>
        </p:txBody>
      </p:sp>
      <p:sp>
        <p:nvSpPr>
          <p:cNvPr id="71683" name="Text Box 1">
            <a:extLst>
              <a:ext uri="{FF2B5EF4-FFF2-40B4-BE49-F238E27FC236}">
                <a16:creationId xmlns:a16="http://schemas.microsoft.com/office/drawing/2014/main" id="{C81A41C0-9CF4-D652-00B0-DBBE7ECA1ECB}"/>
              </a:ext>
            </a:extLst>
          </p:cNvPr>
          <p:cNvSpPr>
            <a:spLocks noGrp="1" noRot="1" noChangeAspect="1" noChangeArrowheads="1"/>
          </p:cNvSpPr>
          <p:nvPr>
            <p:ph type="sldImg"/>
          </p:nvPr>
        </p:nvSpPr>
        <p:spPr>
          <a:xfrm>
            <a:off x="534988" y="765175"/>
            <a:ext cx="6700837" cy="3770313"/>
          </a:xfrm>
          <a:solidFill>
            <a:srgbClr val="FFFFFF"/>
          </a:solidFill>
          <a:ln>
            <a:solidFill>
              <a:srgbClr val="000000"/>
            </a:solidFill>
            <a:miter lim="800000"/>
            <a:headEnd/>
            <a:tailEnd/>
          </a:ln>
        </p:spPr>
      </p:sp>
      <p:sp>
        <p:nvSpPr>
          <p:cNvPr id="71684" name="Text Box 2">
            <a:extLst>
              <a:ext uri="{FF2B5EF4-FFF2-40B4-BE49-F238E27FC236}">
                <a16:creationId xmlns:a16="http://schemas.microsoft.com/office/drawing/2014/main" id="{1FB2750B-62F0-F4D0-45DB-8C18C55768D7}"/>
              </a:ext>
            </a:extLst>
          </p:cNvPr>
          <p:cNvSpPr>
            <a:spLocks noGrp="1" noChangeArrowheads="1"/>
          </p:cNvSpPr>
          <p:nvPr>
            <p:ph type="body" idx="1"/>
          </p:nvPr>
        </p:nvSpPr>
        <p:spPr>
          <a:xfrm>
            <a:off x="776288" y="4776788"/>
            <a:ext cx="6219825" cy="4527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É fundamental ter muito bem definido o que se trata de informação pública (não requer credenciais) e privada (requer credenciais) e então proteger a informação privada.</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Políticas mais restritivas (</a:t>
            </a:r>
            <a:r>
              <a:rPr lang="pt-BR" altLang="pt-BR" sz="1300" i="1">
                <a:latin typeface="DejaVu Sans" charset="0"/>
              </a:rPr>
              <a:t>block all, allow some</a:t>
            </a:r>
            <a:r>
              <a:rPr lang="pt-BR" altLang="pt-BR" sz="1300">
                <a:latin typeface="DejaVu Sans" charset="0"/>
              </a:rPr>
              <a:t>) são mais adequadas que as mais permissivas </a:t>
            </a:r>
            <a:r>
              <a:rPr lang="pt-BR" altLang="pt-BR" sz="1300" i="1">
                <a:latin typeface="DejaVu Sans" charset="0"/>
              </a:rPr>
              <a:t>(allow all, block some</a:t>
            </a:r>
            <a:r>
              <a:rPr lang="pt-BR" altLang="pt-BR" sz="1300">
                <a:latin typeface="DejaVu Sans" charset="0"/>
              </a:rPr>
              <a:t>), pois os casos não previstos são bloqueados e o acesso é liberado sob demanda.</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No caso de acessos automatizados, é importante fazer as verificações corretamente, pois um atacante pode simular um acesso automatizado para contornar os mecanismos de proteção.</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a:extLst>
              <a:ext uri="{FF2B5EF4-FFF2-40B4-BE49-F238E27FC236}">
                <a16:creationId xmlns:a16="http://schemas.microsoft.com/office/drawing/2014/main" id="{0FC4AC93-1D24-8800-2399-003511F17A95}"/>
              </a:ext>
            </a:extLst>
          </p:cNvPr>
          <p:cNvSpPr>
            <a:spLocks noGrp="1" noRot="1" noChangeAspect="1"/>
          </p:cNvSpPr>
          <p:nvPr>
            <p:ph type="sldImg"/>
          </p:nvPr>
        </p:nvSpPr>
        <p:spPr>
          <a:xfrm>
            <a:off x="381000" y="685800"/>
            <a:ext cx="6096000" cy="3429000"/>
          </a:xfrm>
        </p:spPr>
      </p:sp>
      <p:sp>
        <p:nvSpPr>
          <p:cNvPr id="73730" name="Slide Number Placeholder 3">
            <a:extLst>
              <a:ext uri="{FF2B5EF4-FFF2-40B4-BE49-F238E27FC236}">
                <a16:creationId xmlns:a16="http://schemas.microsoft.com/office/drawing/2014/main" id="{F0FD4DE8-939A-D34F-72EF-1F77E7D0D681}"/>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A5BCDC8E-D59C-470F-8937-9E6B1F2AEF6C}" type="slidenum">
              <a:rPr lang="en-US" altLang="pt-BR" sz="1400">
                <a:solidFill>
                  <a:srgbClr val="000000"/>
                </a:solidFill>
                <a:latin typeface="Times New Roman" panose="02020603050405020304" pitchFamily="18" charset="0"/>
              </a:rPr>
              <a:pPr eaLnBrk="1"/>
              <a:t>36</a:t>
            </a:fld>
            <a:endParaRPr lang="en-US" altLang="pt-BR" sz="1400">
              <a:solidFill>
                <a:srgbClr val="000000"/>
              </a:solidFill>
              <a:latin typeface="Times New Roman" panose="02020603050405020304" pitchFamily="18" charset="0"/>
            </a:endParaRPr>
          </a:p>
        </p:txBody>
      </p:sp>
      <p:sp>
        <p:nvSpPr>
          <p:cNvPr id="73731" name="TextBox 1">
            <a:extLst>
              <a:ext uri="{FF2B5EF4-FFF2-40B4-BE49-F238E27FC236}">
                <a16:creationId xmlns:a16="http://schemas.microsoft.com/office/drawing/2014/main" id="{A09EE41A-54A7-FE2B-134B-CB38B421D880}"/>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Slide Number Placeholder 6">
            <a:extLst>
              <a:ext uri="{FF2B5EF4-FFF2-40B4-BE49-F238E27FC236}">
                <a16:creationId xmlns:a16="http://schemas.microsoft.com/office/drawing/2014/main" id="{BA8F8F33-BEB6-FDE0-462E-EA6452AB6A9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0C4167B1-52E6-4DB9-A1B6-026CB526E4F7}" type="slidenum">
              <a:rPr lang="pt-BR" altLang="pt-BR" sz="1400">
                <a:solidFill>
                  <a:srgbClr val="000000"/>
                </a:solidFill>
                <a:latin typeface="Times New Roman" panose="02020603050405020304" pitchFamily="18" charset="0"/>
              </a:rPr>
              <a:pPr eaLnBrk="1"/>
              <a:t>37</a:t>
            </a:fld>
            <a:endParaRPr lang="pt-BR" altLang="pt-BR" sz="1400">
              <a:solidFill>
                <a:srgbClr val="000000"/>
              </a:solidFill>
              <a:latin typeface="Times New Roman" panose="02020603050405020304" pitchFamily="18" charset="0"/>
            </a:endParaRPr>
          </a:p>
        </p:txBody>
      </p:sp>
      <p:sp>
        <p:nvSpPr>
          <p:cNvPr id="75779" name="Text Box 1">
            <a:extLst>
              <a:ext uri="{FF2B5EF4-FFF2-40B4-BE49-F238E27FC236}">
                <a16:creationId xmlns:a16="http://schemas.microsoft.com/office/drawing/2014/main" id="{B237069C-69EB-6121-B469-BBBB14AED893}"/>
              </a:ext>
            </a:extLst>
          </p:cNvPr>
          <p:cNvSpPr>
            <a:spLocks noGrp="1" noRot="1" noChangeAspect="1" noChangeArrowheads="1"/>
          </p:cNvSpPr>
          <p:nvPr>
            <p:ph type="sldImg"/>
          </p:nvPr>
        </p:nvSpPr>
        <p:spPr>
          <a:xfrm>
            <a:off x="534988" y="765175"/>
            <a:ext cx="6700837" cy="3770313"/>
          </a:xfrm>
          <a:solidFill>
            <a:srgbClr val="FFFFFF"/>
          </a:solidFill>
          <a:ln>
            <a:solidFill>
              <a:srgbClr val="000000"/>
            </a:solidFill>
            <a:miter lim="800000"/>
            <a:headEnd/>
            <a:tailEnd/>
          </a:ln>
        </p:spPr>
      </p:sp>
      <p:sp>
        <p:nvSpPr>
          <p:cNvPr id="75780" name="Text Box 2">
            <a:extLst>
              <a:ext uri="{FF2B5EF4-FFF2-40B4-BE49-F238E27FC236}">
                <a16:creationId xmlns:a16="http://schemas.microsoft.com/office/drawing/2014/main" id="{37608D0B-6991-4A8D-5332-AB9576EDD696}"/>
              </a:ext>
            </a:extLst>
          </p:cNvPr>
          <p:cNvSpPr>
            <a:spLocks noGrp="1" noChangeArrowheads="1"/>
          </p:cNvSpPr>
          <p:nvPr>
            <p:ph type="body" idx="1"/>
          </p:nvPr>
        </p:nvSpPr>
        <p:spPr>
          <a:xfrm>
            <a:off x="776288" y="4776788"/>
            <a:ext cx="6219825" cy="4527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A falha diz respeito ao problemas na proteção dos dados trafegados pela Internet. No caso das aplicações web, refere-se ao uso criptografia sobre o protocolo HTTP (HTTPS)</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Se a criptografia for utilizada somente para a autenticação, o atacante não poderá interceptar as credenciais de acesso, mas poderá interceptar o ID de seção e personificar o usuário (</a:t>
            </a:r>
            <a:r>
              <a:rPr lang="pt-BR" altLang="pt-BR" sz="1300" i="1">
                <a:latin typeface="DejaVu Sans" charset="0"/>
              </a:rPr>
              <a:t>impersonation attack</a:t>
            </a:r>
            <a:r>
              <a:rPr lang="pt-BR" altLang="pt-BR" sz="1300">
                <a:latin typeface="DejaVu Sans" charset="0"/>
              </a:rPr>
              <a:t>), a fim de acessar informações que o usuário tem permissão para acessar</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Slide Number Placeholder 6">
            <a:extLst>
              <a:ext uri="{FF2B5EF4-FFF2-40B4-BE49-F238E27FC236}">
                <a16:creationId xmlns:a16="http://schemas.microsoft.com/office/drawing/2014/main" id="{2B743BFF-43CF-BADF-A1CF-1EC20915ECA8}"/>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70C6C44F-E1D8-4EC6-8EA7-8F439F9936A4}" type="slidenum">
              <a:rPr lang="pt-BR" altLang="pt-BR" sz="1400">
                <a:solidFill>
                  <a:srgbClr val="000000"/>
                </a:solidFill>
                <a:latin typeface="Times New Roman" panose="02020603050405020304" pitchFamily="18" charset="0"/>
              </a:rPr>
              <a:pPr eaLnBrk="1"/>
              <a:t>38</a:t>
            </a:fld>
            <a:endParaRPr lang="pt-BR" altLang="pt-BR" sz="1400">
              <a:solidFill>
                <a:srgbClr val="000000"/>
              </a:solidFill>
              <a:latin typeface="Times New Roman" panose="02020603050405020304" pitchFamily="18" charset="0"/>
            </a:endParaRPr>
          </a:p>
        </p:txBody>
      </p:sp>
      <p:sp>
        <p:nvSpPr>
          <p:cNvPr id="77827" name="Text Box 1">
            <a:extLst>
              <a:ext uri="{FF2B5EF4-FFF2-40B4-BE49-F238E27FC236}">
                <a16:creationId xmlns:a16="http://schemas.microsoft.com/office/drawing/2014/main" id="{5F5E338B-BBC4-D37D-83D9-8B7CBC26BCFB}"/>
              </a:ext>
            </a:extLst>
          </p:cNvPr>
          <p:cNvSpPr>
            <a:spLocks noGrp="1" noRot="1" noChangeAspect="1" noChangeArrowheads="1"/>
          </p:cNvSpPr>
          <p:nvPr>
            <p:ph type="sldImg"/>
          </p:nvPr>
        </p:nvSpPr>
        <p:spPr>
          <a:xfrm>
            <a:off x="534988" y="765175"/>
            <a:ext cx="6700837" cy="3770313"/>
          </a:xfrm>
          <a:solidFill>
            <a:srgbClr val="FFFFFF"/>
          </a:solidFill>
          <a:ln>
            <a:solidFill>
              <a:srgbClr val="000000"/>
            </a:solidFill>
            <a:miter lim="800000"/>
            <a:headEnd/>
            <a:tailEnd/>
          </a:ln>
        </p:spPr>
      </p:sp>
      <p:sp>
        <p:nvSpPr>
          <p:cNvPr id="77828" name="Text Box 2">
            <a:extLst>
              <a:ext uri="{FF2B5EF4-FFF2-40B4-BE49-F238E27FC236}">
                <a16:creationId xmlns:a16="http://schemas.microsoft.com/office/drawing/2014/main" id="{C0ABCC35-89C8-F30A-7DBF-27A2CB71DCD5}"/>
              </a:ext>
            </a:extLst>
          </p:cNvPr>
          <p:cNvSpPr>
            <a:spLocks noGrp="1" noChangeArrowheads="1"/>
          </p:cNvSpPr>
          <p:nvPr>
            <p:ph type="body" idx="1"/>
          </p:nvPr>
        </p:nvSpPr>
        <p:spPr>
          <a:xfrm>
            <a:off x="776288" y="4776788"/>
            <a:ext cx="6219825" cy="45323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vu sans" charset="0"/>
              </a:rPr>
              <a:t>Se não houver nenhuma proteção no transporte de dados, o atacante pode interceptá-los quando trafegam na rede, incluindo credenciais de acesso, informações pessoais, dados da aplicação, etc</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vu sans" charset="0"/>
              </a:rPr>
              <a:t>O uso de certificados auto-assinados é prejudicial à confiabilidade da aplicação e facilita a execução de ataques MITM, que, em geral, utilizam certificados auto-assinados (se o browser sempre apresenta o aviso alertando sobre o certificado auto-assinado, o usuário pode não perceber a diferença entre o certificado usual e o do atacante).</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vu sans" charset="0"/>
              </a:rPr>
              <a:t>É importante proteger também conexões de </a:t>
            </a:r>
            <a:r>
              <a:rPr lang="pt-BR" altLang="pt-BR" sz="1300" i="1">
                <a:latin typeface="Dejvu sans" charset="0"/>
              </a:rPr>
              <a:t>back end</a:t>
            </a:r>
            <a:r>
              <a:rPr lang="pt-BR" altLang="pt-BR" sz="1300">
                <a:latin typeface="Dejvu sans" charset="0"/>
              </a:rPr>
              <a:t>, pois estas podem revelar informações confidenciais ou que podem ser usadas para executar um ataque vindo da rede interna</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Slide Number Placeholder 6">
            <a:extLst>
              <a:ext uri="{FF2B5EF4-FFF2-40B4-BE49-F238E27FC236}">
                <a16:creationId xmlns:a16="http://schemas.microsoft.com/office/drawing/2014/main" id="{3AEDB8CF-EF5D-5CB1-17C7-43004D8D1B63}"/>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CDDBCB06-D51B-46D9-B314-BB59DDBDC4A3}" type="slidenum">
              <a:rPr lang="pt-BR" altLang="pt-BR" sz="1400">
                <a:solidFill>
                  <a:srgbClr val="000000"/>
                </a:solidFill>
                <a:latin typeface="Times New Roman" panose="02020603050405020304" pitchFamily="18" charset="0"/>
              </a:rPr>
              <a:pPr eaLnBrk="1"/>
              <a:t>39</a:t>
            </a:fld>
            <a:endParaRPr lang="pt-BR" altLang="pt-BR" sz="1400">
              <a:solidFill>
                <a:srgbClr val="000000"/>
              </a:solidFill>
              <a:latin typeface="Times New Roman" panose="02020603050405020304" pitchFamily="18" charset="0"/>
            </a:endParaRPr>
          </a:p>
        </p:txBody>
      </p:sp>
      <p:sp>
        <p:nvSpPr>
          <p:cNvPr id="79875" name="Text Box 1">
            <a:extLst>
              <a:ext uri="{FF2B5EF4-FFF2-40B4-BE49-F238E27FC236}">
                <a16:creationId xmlns:a16="http://schemas.microsoft.com/office/drawing/2014/main" id="{019129DA-C754-99AE-3984-9F9369F78EA4}"/>
              </a:ext>
            </a:extLst>
          </p:cNvPr>
          <p:cNvSpPr>
            <a:spLocks noGrp="1" noRot="1" noChangeAspect="1" noChangeArrowheads="1"/>
          </p:cNvSpPr>
          <p:nvPr>
            <p:ph type="sldImg"/>
          </p:nvPr>
        </p:nvSpPr>
        <p:spPr>
          <a:xfrm>
            <a:off x="534988" y="765175"/>
            <a:ext cx="6700837" cy="3770313"/>
          </a:xfrm>
          <a:solidFill>
            <a:srgbClr val="FFFFFF"/>
          </a:solidFill>
          <a:ln>
            <a:solidFill>
              <a:srgbClr val="000000"/>
            </a:solidFill>
            <a:miter lim="800000"/>
            <a:headEnd/>
            <a:tailEnd/>
          </a:ln>
        </p:spPr>
      </p:sp>
      <p:sp>
        <p:nvSpPr>
          <p:cNvPr id="79876" name="Text Box 2">
            <a:extLst>
              <a:ext uri="{FF2B5EF4-FFF2-40B4-BE49-F238E27FC236}">
                <a16:creationId xmlns:a16="http://schemas.microsoft.com/office/drawing/2014/main" id="{CD959A7E-54FA-A90B-023E-4D8D7087366F}"/>
              </a:ext>
            </a:extLst>
          </p:cNvPr>
          <p:cNvSpPr>
            <a:spLocks noGrp="1" noChangeArrowheads="1"/>
          </p:cNvSpPr>
          <p:nvPr>
            <p:ph type="body" idx="1"/>
          </p:nvPr>
        </p:nvSpPr>
        <p:spPr>
          <a:xfrm>
            <a:off x="776288" y="4776788"/>
            <a:ext cx="6219825" cy="4527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Para proteger somente os dados privados, é preciso diferenciar os dados públicos dos privados e verificar a transição entre a transmissão de dados públicos e protegidos e vice-versa</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É importante também que a aplicação não aceite requisições contendo dados privados por canais inseguros, pois um atacante pode modificar a URL da aplicação e enviá-la a um usuário autenticado para interceptar os dados transmitidos por este usuário ao acessar esta URL modificada</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A </a:t>
            </a:r>
            <a:r>
              <a:rPr lang="pt-BR" altLang="pt-BR" sz="1300" i="1">
                <a:latin typeface="DejaVu Sans" charset="0"/>
              </a:rPr>
              <a:t>flag 'secure</a:t>
            </a:r>
            <a:r>
              <a:rPr lang="pt-BR" altLang="pt-BR" sz="1300">
                <a:latin typeface="DejaVu Sans" charset="0"/>
              </a:rPr>
              <a:t>' dos cookies estipula que o cookie só pode ser transmitido através de um canal seguro</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a:extLst>
              <a:ext uri="{FF2B5EF4-FFF2-40B4-BE49-F238E27FC236}">
                <a16:creationId xmlns:a16="http://schemas.microsoft.com/office/drawing/2014/main" id="{82583499-0740-DFCB-FFCC-12A7E13E69B1}"/>
              </a:ext>
            </a:extLst>
          </p:cNvPr>
          <p:cNvSpPr>
            <a:spLocks noGrp="1" noRot="1" noChangeAspect="1"/>
          </p:cNvSpPr>
          <p:nvPr>
            <p:ph type="sldImg"/>
          </p:nvPr>
        </p:nvSpPr>
        <p:spPr>
          <a:xfrm>
            <a:off x="381000" y="685800"/>
            <a:ext cx="6096000" cy="3429000"/>
          </a:xfrm>
        </p:spPr>
      </p:sp>
      <p:sp>
        <p:nvSpPr>
          <p:cNvPr id="81922" name="Slide Number Placeholder 3">
            <a:extLst>
              <a:ext uri="{FF2B5EF4-FFF2-40B4-BE49-F238E27FC236}">
                <a16:creationId xmlns:a16="http://schemas.microsoft.com/office/drawing/2014/main" id="{B579F79C-8759-5B17-168B-873B860988B2}"/>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A0983592-C95A-46B3-A94E-4C3F22ECC1BF}" type="slidenum">
              <a:rPr lang="en-US" altLang="pt-BR" sz="1400">
                <a:solidFill>
                  <a:srgbClr val="000000"/>
                </a:solidFill>
                <a:latin typeface="Times New Roman" panose="02020603050405020304" pitchFamily="18" charset="0"/>
              </a:rPr>
              <a:pPr eaLnBrk="1"/>
              <a:t>40</a:t>
            </a:fld>
            <a:endParaRPr lang="en-US" altLang="pt-BR" sz="1400">
              <a:solidFill>
                <a:srgbClr val="000000"/>
              </a:solidFill>
              <a:latin typeface="Times New Roman" panose="02020603050405020304" pitchFamily="18" charset="0"/>
            </a:endParaRPr>
          </a:p>
        </p:txBody>
      </p:sp>
      <p:sp>
        <p:nvSpPr>
          <p:cNvPr id="81923" name="TextBox 1">
            <a:extLst>
              <a:ext uri="{FF2B5EF4-FFF2-40B4-BE49-F238E27FC236}">
                <a16:creationId xmlns:a16="http://schemas.microsoft.com/office/drawing/2014/main" id="{DB88B4C0-A212-A858-F7AB-909E57CB0443}"/>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970" name="Slide Number Placeholder 6">
            <a:extLst>
              <a:ext uri="{FF2B5EF4-FFF2-40B4-BE49-F238E27FC236}">
                <a16:creationId xmlns:a16="http://schemas.microsoft.com/office/drawing/2014/main" id="{54AEADB1-5FC6-9CA7-E5ED-6EA05950C4FD}"/>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6CF0284D-EA46-4760-A957-C0423CAAD187}" type="slidenum">
              <a:rPr lang="pt-BR" altLang="pt-BR" sz="1400">
                <a:solidFill>
                  <a:srgbClr val="000000"/>
                </a:solidFill>
                <a:latin typeface="Times New Roman" panose="02020603050405020304" pitchFamily="18" charset="0"/>
              </a:rPr>
              <a:pPr eaLnBrk="1"/>
              <a:t>41</a:t>
            </a:fld>
            <a:endParaRPr lang="pt-BR" altLang="pt-BR" sz="1400">
              <a:solidFill>
                <a:srgbClr val="000000"/>
              </a:solidFill>
              <a:latin typeface="Times New Roman" panose="02020603050405020304" pitchFamily="18" charset="0"/>
            </a:endParaRPr>
          </a:p>
        </p:txBody>
      </p:sp>
      <p:sp>
        <p:nvSpPr>
          <p:cNvPr id="83971" name="Text Box 1">
            <a:extLst>
              <a:ext uri="{FF2B5EF4-FFF2-40B4-BE49-F238E27FC236}">
                <a16:creationId xmlns:a16="http://schemas.microsoft.com/office/drawing/2014/main" id="{177DCD76-62DF-33CA-FBBC-D19081E3455A}"/>
              </a:ext>
            </a:extLst>
          </p:cNvPr>
          <p:cNvSpPr>
            <a:spLocks noGrp="1" noRot="1" noChangeAspect="1" noChangeArrowheads="1"/>
          </p:cNvSpPr>
          <p:nvPr>
            <p:ph type="sldImg"/>
          </p:nvPr>
        </p:nvSpPr>
        <p:spPr>
          <a:xfrm>
            <a:off x="534988" y="765175"/>
            <a:ext cx="6700837" cy="3770313"/>
          </a:xfrm>
          <a:solidFill>
            <a:srgbClr val="FFFFFF"/>
          </a:solidFill>
          <a:ln>
            <a:solidFill>
              <a:srgbClr val="000000"/>
            </a:solidFill>
            <a:miter lim="800000"/>
            <a:headEnd/>
            <a:tailEnd/>
          </a:ln>
        </p:spPr>
      </p:sp>
      <p:sp>
        <p:nvSpPr>
          <p:cNvPr id="83972" name="Text Box 2">
            <a:extLst>
              <a:ext uri="{FF2B5EF4-FFF2-40B4-BE49-F238E27FC236}">
                <a16:creationId xmlns:a16="http://schemas.microsoft.com/office/drawing/2014/main" id="{2247C16A-542D-92BF-DE13-833D129E90CD}"/>
              </a:ext>
            </a:extLst>
          </p:cNvPr>
          <p:cNvSpPr>
            <a:spLocks noGrp="1" noChangeArrowheads="1"/>
          </p:cNvSpPr>
          <p:nvPr>
            <p:ph type="body" idx="1"/>
          </p:nvPr>
        </p:nvSpPr>
        <p:spPr>
          <a:xfrm>
            <a:off x="776288" y="4776788"/>
            <a:ext cx="6219825" cy="4527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A falha diz respeito a manipulação de repasses (</a:t>
            </a:r>
            <a:r>
              <a:rPr lang="pt-BR" altLang="pt-BR" sz="1300" i="1">
                <a:latin typeface="DejaVu Sans" charset="0"/>
              </a:rPr>
              <a:t>forwards</a:t>
            </a:r>
            <a:r>
              <a:rPr lang="pt-BR" altLang="pt-BR" sz="1300">
                <a:latin typeface="DejaVu Sans" charset="0"/>
              </a:rPr>
              <a:t>) e redirecionamentos legítimos presentes na aplicação para destinos arbitrários controlados pelo atacante.</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Um ataque deste tipo, em geral, é muito similar a um ataque de injeção comum, mas difere quanto ao objetivo</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A falha de validação pode permitir que o atacante manipule um redirecionamento interno para um destino externo arbitrário</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018" name="Slide Number Placeholder 6">
            <a:extLst>
              <a:ext uri="{FF2B5EF4-FFF2-40B4-BE49-F238E27FC236}">
                <a16:creationId xmlns:a16="http://schemas.microsoft.com/office/drawing/2014/main" id="{AAC08B8E-BEE1-EB80-D1AB-6180C75ECB5F}"/>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07CDD8C7-283A-4552-84BF-96F3FF7AC05D}" type="slidenum">
              <a:rPr lang="pt-BR" altLang="pt-BR" sz="1400">
                <a:solidFill>
                  <a:srgbClr val="000000"/>
                </a:solidFill>
                <a:latin typeface="Times New Roman" panose="02020603050405020304" pitchFamily="18" charset="0"/>
              </a:rPr>
              <a:pPr eaLnBrk="1"/>
              <a:t>42</a:t>
            </a:fld>
            <a:endParaRPr lang="pt-BR" altLang="pt-BR" sz="1400">
              <a:solidFill>
                <a:srgbClr val="000000"/>
              </a:solidFill>
              <a:latin typeface="Times New Roman" panose="02020603050405020304" pitchFamily="18" charset="0"/>
            </a:endParaRPr>
          </a:p>
        </p:txBody>
      </p:sp>
      <p:sp>
        <p:nvSpPr>
          <p:cNvPr id="86019" name="Text Box 1">
            <a:extLst>
              <a:ext uri="{FF2B5EF4-FFF2-40B4-BE49-F238E27FC236}">
                <a16:creationId xmlns:a16="http://schemas.microsoft.com/office/drawing/2014/main" id="{2ACB5DDB-1743-3F38-7F7F-E69D43D18C53}"/>
              </a:ext>
            </a:extLst>
          </p:cNvPr>
          <p:cNvSpPr>
            <a:spLocks noGrp="1" noRot="1" noChangeAspect="1" noChangeArrowheads="1"/>
          </p:cNvSpPr>
          <p:nvPr>
            <p:ph type="sldImg"/>
          </p:nvPr>
        </p:nvSpPr>
        <p:spPr>
          <a:xfrm>
            <a:off x="534988" y="765175"/>
            <a:ext cx="6700837" cy="3770313"/>
          </a:xfrm>
          <a:solidFill>
            <a:srgbClr val="FFFFFF"/>
          </a:solidFill>
          <a:ln>
            <a:solidFill>
              <a:srgbClr val="000000"/>
            </a:solidFill>
            <a:miter lim="800000"/>
            <a:headEnd/>
            <a:tailEnd/>
          </a:ln>
        </p:spPr>
      </p:sp>
      <p:sp>
        <p:nvSpPr>
          <p:cNvPr id="86020" name="Text Box 2">
            <a:extLst>
              <a:ext uri="{FF2B5EF4-FFF2-40B4-BE49-F238E27FC236}">
                <a16:creationId xmlns:a16="http://schemas.microsoft.com/office/drawing/2014/main" id="{64B5D335-6F93-5967-BB69-B34DBF466B4C}"/>
              </a:ext>
            </a:extLst>
          </p:cNvPr>
          <p:cNvSpPr>
            <a:spLocks noGrp="1" noChangeArrowheads="1"/>
          </p:cNvSpPr>
          <p:nvPr>
            <p:ph type="body" idx="1"/>
          </p:nvPr>
        </p:nvSpPr>
        <p:spPr>
          <a:xfrm>
            <a:off x="776288" y="4776788"/>
            <a:ext cx="6219825" cy="45323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Um atacante pode redirecionar o atacante para um site malicioso a fim de instalar </a:t>
            </a:r>
            <a:r>
              <a:rPr lang="pt-BR" altLang="pt-BR" sz="1300" i="1">
                <a:latin typeface="DejaVu Sans" charset="0"/>
              </a:rPr>
              <a:t>malware</a:t>
            </a:r>
            <a:r>
              <a:rPr lang="pt-BR" altLang="pt-BR" sz="1300">
                <a:latin typeface="DejaVu Sans" charset="0"/>
              </a:rPr>
              <a:t>, para uma cópia do site para induzir o usuário a inserir suas credenciais de acesso, para um site que repassa requisições para o servidor web original (</a:t>
            </a:r>
            <a:r>
              <a:rPr lang="pt-BR" altLang="pt-BR" sz="1300" i="1">
                <a:latin typeface="DejaVu Sans" charset="0"/>
              </a:rPr>
              <a:t>Man-In-The-Middle attack</a:t>
            </a:r>
            <a:r>
              <a:rPr lang="pt-BR" altLang="pt-BR" sz="1300">
                <a:latin typeface="DejaVu Sans" charset="0"/>
              </a:rPr>
              <a:t>), etc</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O atacante pode manipular redirecionamentos internos para acessar páginas privadas ou para contornar mecanismos de autorização (escalada de privilégios)</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Ataques deste tipo contém uma etapa de engenharia social, pois o redirecionamento em si não configura dano obrigatoriamente, mas o que o usuário é induzido a fazer, uma vez redirecionado, que em geral é danosa</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Slide Number Placeholder 6">
            <a:extLst>
              <a:ext uri="{FF2B5EF4-FFF2-40B4-BE49-F238E27FC236}">
                <a16:creationId xmlns:a16="http://schemas.microsoft.com/office/drawing/2014/main" id="{24CF2884-5A09-6988-748A-4B2CECAC970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FFBCB353-EFEC-43A4-AF9F-D410AD5DF528}" type="slidenum">
              <a:rPr lang="pt-BR" altLang="pt-BR" sz="1400">
                <a:solidFill>
                  <a:srgbClr val="000000"/>
                </a:solidFill>
                <a:latin typeface="Times New Roman" panose="02020603050405020304" pitchFamily="18" charset="0"/>
              </a:rPr>
              <a:pPr eaLnBrk="1"/>
              <a:t>43</a:t>
            </a:fld>
            <a:endParaRPr lang="pt-BR" altLang="pt-BR" sz="1400">
              <a:solidFill>
                <a:srgbClr val="000000"/>
              </a:solidFill>
              <a:latin typeface="Times New Roman" panose="02020603050405020304" pitchFamily="18" charset="0"/>
            </a:endParaRPr>
          </a:p>
        </p:txBody>
      </p:sp>
      <p:sp>
        <p:nvSpPr>
          <p:cNvPr id="88067" name="Text Box 1">
            <a:extLst>
              <a:ext uri="{FF2B5EF4-FFF2-40B4-BE49-F238E27FC236}">
                <a16:creationId xmlns:a16="http://schemas.microsoft.com/office/drawing/2014/main" id="{228ECE5F-2B6B-AF58-3DBB-DAD31D4AC7F2}"/>
              </a:ext>
            </a:extLst>
          </p:cNvPr>
          <p:cNvSpPr>
            <a:spLocks noGrp="1" noRot="1" noChangeAspect="1" noChangeArrowheads="1"/>
          </p:cNvSpPr>
          <p:nvPr>
            <p:ph type="sldImg"/>
          </p:nvPr>
        </p:nvSpPr>
        <p:spPr>
          <a:xfrm>
            <a:off x="534988" y="765175"/>
            <a:ext cx="6700837" cy="3770313"/>
          </a:xfrm>
          <a:solidFill>
            <a:srgbClr val="FFFFFF"/>
          </a:solidFill>
          <a:ln>
            <a:solidFill>
              <a:srgbClr val="000000"/>
            </a:solidFill>
            <a:miter lim="800000"/>
            <a:headEnd/>
            <a:tailEnd/>
          </a:ln>
        </p:spPr>
      </p:sp>
      <p:sp>
        <p:nvSpPr>
          <p:cNvPr id="88068" name="Text Box 2">
            <a:extLst>
              <a:ext uri="{FF2B5EF4-FFF2-40B4-BE49-F238E27FC236}">
                <a16:creationId xmlns:a16="http://schemas.microsoft.com/office/drawing/2014/main" id="{900F7203-A6B5-2E18-3011-6C271CA73326}"/>
              </a:ext>
            </a:extLst>
          </p:cNvPr>
          <p:cNvSpPr>
            <a:spLocks noGrp="1" noChangeArrowheads="1"/>
          </p:cNvSpPr>
          <p:nvPr>
            <p:ph type="body" idx="1"/>
          </p:nvPr>
        </p:nvSpPr>
        <p:spPr>
          <a:xfrm>
            <a:off x="776288" y="4776788"/>
            <a:ext cx="6219825" cy="4527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7640"/>
          <a:lstStyle/>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Estas falhas são úteis para os </a:t>
            </a:r>
            <a:r>
              <a:rPr lang="pt-BR" altLang="pt-BR" sz="1300" i="1">
                <a:latin typeface="DejaVu Sans" charset="0"/>
              </a:rPr>
              <a:t>phishers</a:t>
            </a:r>
            <a:r>
              <a:rPr lang="pt-BR" altLang="pt-BR" sz="1300">
                <a:latin typeface="DejaVu Sans" charset="0"/>
              </a:rPr>
              <a:t>, pois o endereço é enviado no </a:t>
            </a:r>
            <a:r>
              <a:rPr lang="pt-BR" altLang="pt-BR" sz="1300" i="1">
                <a:latin typeface="DejaVu Sans" charset="0"/>
              </a:rPr>
              <a:t>phishing scam</a:t>
            </a:r>
            <a:r>
              <a:rPr lang="pt-BR" altLang="pt-BR" sz="1300">
                <a:latin typeface="DejaVu Sans" charset="0"/>
              </a:rPr>
              <a:t> é, de fato, legítimo, mas redireciona para um destino arbitrário</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Ao se utilizar valores mapeados (tabelas </a:t>
            </a:r>
            <a:r>
              <a:rPr lang="pt-BR" altLang="pt-BR" sz="1300" i="1">
                <a:latin typeface="DejaVu Sans" charset="0"/>
              </a:rPr>
              <a:t>hash</a:t>
            </a:r>
            <a:r>
              <a:rPr lang="pt-BR" altLang="pt-BR" sz="1300">
                <a:latin typeface="DejaVu Sans" charset="0"/>
              </a:rPr>
              <a:t>) só será possível redirecionar para os destinos pré-definidos, assim ainda que o redirecionamento tenha sido manipulado, é mais simples fazer os controles de autorização, pois os possíveis destinos estão restritos aos destinos mapeados.</a:t>
            </a: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endParaRPr lang="pt-BR" altLang="pt-BR" sz="1300">
              <a:latin typeface="DejaVu Sans" charset="0"/>
            </a:endParaRPr>
          </a:p>
          <a:p>
            <a:pPr algn="just" eaLnBrk="1">
              <a:lnSpc>
                <a:spcPct val="93000"/>
              </a:lnSpc>
              <a:spcBef>
                <a:spcPct val="0"/>
              </a:spcBef>
              <a:tabLst>
                <a:tab pos="723900" algn="l"/>
                <a:tab pos="1447800" algn="l"/>
                <a:tab pos="2171700" algn="l"/>
                <a:tab pos="2895600" algn="l"/>
                <a:tab pos="3619500" algn="l"/>
                <a:tab pos="4343400" algn="l"/>
                <a:tab pos="5067300" algn="l"/>
                <a:tab pos="5791200" algn="l"/>
              </a:tabLst>
            </a:pPr>
            <a:r>
              <a:rPr lang="pt-BR" altLang="pt-BR" sz="1300">
                <a:latin typeface="DejaVu Sans" charset="0"/>
              </a:rPr>
              <a:t>A ESAPI é uma API para desenvolvimento de aplicações web desenvolvida pela OWASP e inclui módulos de validação de entradas, codificação de saídas, autenticação, etc</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129DFF95-FDEF-0566-B5E9-C9031428C638}"/>
              </a:ext>
            </a:extLst>
          </p:cNvPr>
          <p:cNvSpPr>
            <a:spLocks noGrp="1" noRot="1" noChangeAspect="1"/>
          </p:cNvSpPr>
          <p:nvPr>
            <p:ph type="sldImg"/>
          </p:nvPr>
        </p:nvSpPr>
        <p:spPr>
          <a:xfrm>
            <a:off x="381000" y="685800"/>
            <a:ext cx="6096000" cy="3429000"/>
          </a:xfrm>
        </p:spPr>
      </p:sp>
      <p:sp>
        <p:nvSpPr>
          <p:cNvPr id="16386" name="Slide Number Placeholder 3">
            <a:extLst>
              <a:ext uri="{FF2B5EF4-FFF2-40B4-BE49-F238E27FC236}">
                <a16:creationId xmlns:a16="http://schemas.microsoft.com/office/drawing/2014/main" id="{E9EC77D2-9226-0D87-37BC-0BCBE6C7299E}"/>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6D42390C-4A8F-42EB-8237-44C86890A1EB}" type="slidenum">
              <a:rPr lang="pt-BR" altLang="pt-BR" sz="1400">
                <a:solidFill>
                  <a:srgbClr val="000000"/>
                </a:solidFill>
                <a:latin typeface="Times New Roman" panose="02020603050405020304" pitchFamily="18" charset="0"/>
              </a:rPr>
              <a:pPr eaLnBrk="1"/>
              <a:t>8</a:t>
            </a:fld>
            <a:endParaRPr lang="pt-BR" altLang="pt-BR" sz="1400">
              <a:solidFill>
                <a:srgbClr val="000000"/>
              </a:solidFill>
              <a:latin typeface="Times New Roman" panose="02020603050405020304" pitchFamily="18" charset="0"/>
            </a:endParaRPr>
          </a:p>
        </p:txBody>
      </p:sp>
      <p:sp>
        <p:nvSpPr>
          <p:cNvPr id="16387" name="TextBox 1">
            <a:extLst>
              <a:ext uri="{FF2B5EF4-FFF2-40B4-BE49-F238E27FC236}">
                <a16:creationId xmlns:a16="http://schemas.microsoft.com/office/drawing/2014/main" id="{DE1285A3-C1C6-8444-88FF-ED5F7D108EA7}"/>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a:extLst>
              <a:ext uri="{FF2B5EF4-FFF2-40B4-BE49-F238E27FC236}">
                <a16:creationId xmlns:a16="http://schemas.microsoft.com/office/drawing/2014/main" id="{100E0E24-E1C7-CA5D-DDD6-B9744F56B9A0}"/>
              </a:ext>
            </a:extLst>
          </p:cNvPr>
          <p:cNvSpPr>
            <a:spLocks noGrp="1" noRot="1" noChangeAspect="1"/>
          </p:cNvSpPr>
          <p:nvPr>
            <p:ph type="sldImg"/>
          </p:nvPr>
        </p:nvSpPr>
        <p:spPr>
          <a:xfrm>
            <a:off x="381000" y="685800"/>
            <a:ext cx="6096000" cy="3429000"/>
          </a:xfrm>
        </p:spPr>
      </p:sp>
      <p:sp>
        <p:nvSpPr>
          <p:cNvPr id="18434" name="Slide Number Placeholder 3">
            <a:extLst>
              <a:ext uri="{FF2B5EF4-FFF2-40B4-BE49-F238E27FC236}">
                <a16:creationId xmlns:a16="http://schemas.microsoft.com/office/drawing/2014/main" id="{0172EE59-37F2-021D-E048-BC03215BC776}"/>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FD899A0F-D26B-4793-8056-65593A895C5F}" type="slidenum">
              <a:rPr lang="pt-BR" altLang="pt-BR" sz="1400">
                <a:solidFill>
                  <a:srgbClr val="000000"/>
                </a:solidFill>
                <a:latin typeface="Times New Roman" panose="02020603050405020304" pitchFamily="18" charset="0"/>
              </a:rPr>
              <a:pPr eaLnBrk="1"/>
              <a:t>9</a:t>
            </a:fld>
            <a:endParaRPr lang="pt-BR" altLang="pt-BR" sz="1400">
              <a:solidFill>
                <a:srgbClr val="000000"/>
              </a:solidFill>
              <a:latin typeface="Times New Roman" panose="02020603050405020304" pitchFamily="18" charset="0"/>
            </a:endParaRPr>
          </a:p>
        </p:txBody>
      </p:sp>
      <p:sp>
        <p:nvSpPr>
          <p:cNvPr id="18435" name="TextBox 1">
            <a:extLst>
              <a:ext uri="{FF2B5EF4-FFF2-40B4-BE49-F238E27FC236}">
                <a16:creationId xmlns:a16="http://schemas.microsoft.com/office/drawing/2014/main" id="{0B22E4B5-8A85-1E55-C190-E7C867786AC3}"/>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a:extLst>
              <a:ext uri="{FF2B5EF4-FFF2-40B4-BE49-F238E27FC236}">
                <a16:creationId xmlns:a16="http://schemas.microsoft.com/office/drawing/2014/main" id="{83F2AC9F-97B4-2D09-CF69-29A435092762}"/>
              </a:ext>
            </a:extLst>
          </p:cNvPr>
          <p:cNvSpPr>
            <a:spLocks noGrp="1" noRot="1" noChangeAspect="1"/>
          </p:cNvSpPr>
          <p:nvPr>
            <p:ph type="sldImg"/>
          </p:nvPr>
        </p:nvSpPr>
        <p:spPr>
          <a:xfrm>
            <a:off x="381000" y="685800"/>
            <a:ext cx="6096000" cy="3429000"/>
          </a:xfrm>
        </p:spPr>
      </p:sp>
      <p:sp>
        <p:nvSpPr>
          <p:cNvPr id="20482" name="Slide Number Placeholder 3">
            <a:extLst>
              <a:ext uri="{FF2B5EF4-FFF2-40B4-BE49-F238E27FC236}">
                <a16:creationId xmlns:a16="http://schemas.microsoft.com/office/drawing/2014/main" id="{BEAC09D0-A7A1-2644-81CA-981F156D5066}"/>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CC81BFBF-D753-4787-BDA6-FACD276B5A93}" type="slidenum">
              <a:rPr lang="pt-BR" altLang="pt-BR" sz="1400">
                <a:solidFill>
                  <a:srgbClr val="000000"/>
                </a:solidFill>
                <a:latin typeface="Times New Roman" panose="02020603050405020304" pitchFamily="18" charset="0"/>
              </a:rPr>
              <a:pPr eaLnBrk="1"/>
              <a:t>10</a:t>
            </a:fld>
            <a:endParaRPr lang="pt-BR" altLang="pt-BR" sz="1400">
              <a:solidFill>
                <a:srgbClr val="000000"/>
              </a:solidFill>
              <a:latin typeface="Times New Roman" panose="02020603050405020304" pitchFamily="18" charset="0"/>
            </a:endParaRPr>
          </a:p>
        </p:txBody>
      </p:sp>
      <p:sp>
        <p:nvSpPr>
          <p:cNvPr id="20483" name="TextBox 1">
            <a:extLst>
              <a:ext uri="{FF2B5EF4-FFF2-40B4-BE49-F238E27FC236}">
                <a16:creationId xmlns:a16="http://schemas.microsoft.com/office/drawing/2014/main" id="{0E176935-74C9-C72D-2246-BF3798F9EBDC}"/>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a:extLst>
              <a:ext uri="{FF2B5EF4-FFF2-40B4-BE49-F238E27FC236}">
                <a16:creationId xmlns:a16="http://schemas.microsoft.com/office/drawing/2014/main" id="{EFA3A316-42FB-1C07-7927-C24D0D5D916D}"/>
              </a:ext>
            </a:extLst>
          </p:cNvPr>
          <p:cNvSpPr>
            <a:spLocks noGrp="1" noRot="1" noChangeAspect="1"/>
          </p:cNvSpPr>
          <p:nvPr>
            <p:ph type="sldImg"/>
          </p:nvPr>
        </p:nvSpPr>
        <p:spPr>
          <a:xfrm>
            <a:off x="381000" y="685800"/>
            <a:ext cx="6096000" cy="3429000"/>
          </a:xfrm>
        </p:spPr>
      </p:sp>
      <p:sp>
        <p:nvSpPr>
          <p:cNvPr id="22530" name="Slide Number Placeholder 3">
            <a:extLst>
              <a:ext uri="{FF2B5EF4-FFF2-40B4-BE49-F238E27FC236}">
                <a16:creationId xmlns:a16="http://schemas.microsoft.com/office/drawing/2014/main" id="{FE23EBBF-CC32-339D-39E1-10796F245F22}"/>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B44B4390-C05B-4C5F-BC30-EA2B34334DF1}" type="slidenum">
              <a:rPr lang="pt-BR" altLang="pt-BR" sz="1400">
                <a:solidFill>
                  <a:srgbClr val="000000"/>
                </a:solidFill>
                <a:latin typeface="Times New Roman" panose="02020603050405020304" pitchFamily="18" charset="0"/>
              </a:rPr>
              <a:pPr eaLnBrk="1"/>
              <a:t>11</a:t>
            </a:fld>
            <a:endParaRPr lang="pt-BR" altLang="pt-BR" sz="1400">
              <a:solidFill>
                <a:srgbClr val="000000"/>
              </a:solidFill>
              <a:latin typeface="Times New Roman" panose="02020603050405020304" pitchFamily="18" charset="0"/>
            </a:endParaRPr>
          </a:p>
        </p:txBody>
      </p:sp>
      <p:sp>
        <p:nvSpPr>
          <p:cNvPr id="22531" name="TextBox 1">
            <a:extLst>
              <a:ext uri="{FF2B5EF4-FFF2-40B4-BE49-F238E27FC236}">
                <a16:creationId xmlns:a16="http://schemas.microsoft.com/office/drawing/2014/main" id="{B920F74A-A9AF-9E57-9E0B-C5DDFFB1ECA9}"/>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C83A26FA-DD22-A06E-3F5D-0CDB5DA20798}"/>
              </a:ext>
            </a:extLst>
          </p:cNvPr>
          <p:cNvSpPr>
            <a:spLocks noGrp="1" noRot="1" noChangeAspect="1"/>
          </p:cNvSpPr>
          <p:nvPr>
            <p:ph type="sldImg"/>
          </p:nvPr>
        </p:nvSpPr>
        <p:spPr>
          <a:xfrm>
            <a:off x="381000" y="685800"/>
            <a:ext cx="6096000" cy="3429000"/>
          </a:xfrm>
        </p:spPr>
      </p:sp>
      <p:sp>
        <p:nvSpPr>
          <p:cNvPr id="24578" name="Slide Number Placeholder 3">
            <a:extLst>
              <a:ext uri="{FF2B5EF4-FFF2-40B4-BE49-F238E27FC236}">
                <a16:creationId xmlns:a16="http://schemas.microsoft.com/office/drawing/2014/main" id="{9AD495AF-F4CE-7906-65AE-CB2ABAC31E3D}"/>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1D5F9BF3-4F19-4C3B-B6AA-CD3943A87938}" type="slidenum">
              <a:rPr lang="pt-BR" altLang="pt-BR" sz="1400">
                <a:solidFill>
                  <a:srgbClr val="000000"/>
                </a:solidFill>
                <a:latin typeface="Times New Roman" panose="02020603050405020304" pitchFamily="18" charset="0"/>
              </a:rPr>
              <a:pPr eaLnBrk="1"/>
              <a:t>12</a:t>
            </a:fld>
            <a:endParaRPr lang="pt-BR" altLang="pt-BR" sz="1400">
              <a:solidFill>
                <a:srgbClr val="000000"/>
              </a:solidFill>
              <a:latin typeface="Times New Roman" panose="02020603050405020304" pitchFamily="18" charset="0"/>
            </a:endParaRPr>
          </a:p>
        </p:txBody>
      </p:sp>
      <p:sp>
        <p:nvSpPr>
          <p:cNvPr id="24579" name="TextBox 1">
            <a:extLst>
              <a:ext uri="{FF2B5EF4-FFF2-40B4-BE49-F238E27FC236}">
                <a16:creationId xmlns:a16="http://schemas.microsoft.com/office/drawing/2014/main" id="{FC98BCC9-9268-E4AD-F29D-4D43DC01C74B}"/>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a:extLst>
              <a:ext uri="{FF2B5EF4-FFF2-40B4-BE49-F238E27FC236}">
                <a16:creationId xmlns:a16="http://schemas.microsoft.com/office/drawing/2014/main" id="{EDAD8638-2DD6-2042-D74E-5E0A07CDF046}"/>
              </a:ext>
            </a:extLst>
          </p:cNvPr>
          <p:cNvSpPr>
            <a:spLocks noGrp="1" noRot="1" noChangeAspect="1"/>
          </p:cNvSpPr>
          <p:nvPr>
            <p:ph type="sldImg"/>
          </p:nvPr>
        </p:nvSpPr>
        <p:spPr>
          <a:xfrm>
            <a:off x="381000" y="685800"/>
            <a:ext cx="6096000" cy="3429000"/>
          </a:xfrm>
        </p:spPr>
      </p:sp>
      <p:sp>
        <p:nvSpPr>
          <p:cNvPr id="26626" name="Slide Number Placeholder 3">
            <a:extLst>
              <a:ext uri="{FF2B5EF4-FFF2-40B4-BE49-F238E27FC236}">
                <a16:creationId xmlns:a16="http://schemas.microsoft.com/office/drawing/2014/main" id="{32228018-7597-7A99-2954-5A5AECD67E84}"/>
              </a:ext>
            </a:extLst>
          </p:cNvPr>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Lst>
              <a:defRPr sz="2400">
                <a:solidFill>
                  <a:schemeClr val="tx1"/>
                </a:solidFill>
                <a:latin typeface="Arial" panose="020B0604020202020204" pitchFamily="34" charset="0"/>
                <a:ea typeface="MS PGothic" panose="020B0600070205080204" pitchFamily="34" charset="-128"/>
              </a:defRPr>
            </a:lvl9pPr>
          </a:lstStyle>
          <a:p>
            <a:pPr eaLnBrk="1"/>
            <a:fld id="{DE3C1BE7-0608-40AA-89E4-EC6696DAAD72}" type="slidenum">
              <a:rPr lang="pt-BR" altLang="pt-BR" sz="1400">
                <a:solidFill>
                  <a:srgbClr val="000000"/>
                </a:solidFill>
                <a:latin typeface="Times New Roman" panose="02020603050405020304" pitchFamily="18" charset="0"/>
              </a:rPr>
              <a:pPr eaLnBrk="1"/>
              <a:t>13</a:t>
            </a:fld>
            <a:endParaRPr lang="pt-BR" altLang="pt-BR" sz="1400">
              <a:solidFill>
                <a:srgbClr val="000000"/>
              </a:solidFill>
              <a:latin typeface="Times New Roman" panose="02020603050405020304" pitchFamily="18" charset="0"/>
            </a:endParaRPr>
          </a:p>
        </p:txBody>
      </p:sp>
      <p:sp>
        <p:nvSpPr>
          <p:cNvPr id="26627" name="TextBox 1">
            <a:extLst>
              <a:ext uri="{FF2B5EF4-FFF2-40B4-BE49-F238E27FC236}">
                <a16:creationId xmlns:a16="http://schemas.microsoft.com/office/drawing/2014/main" id="{00E909F8-6390-6360-ED2F-158747ECA6CE}"/>
              </a:ext>
            </a:extLst>
          </p:cNvPr>
          <p:cNvSpPr txBox="1">
            <a:spLocks noChangeArrowheads="1"/>
          </p:cNvSpPr>
          <p:nvPr/>
        </p:nvSpPr>
        <p:spPr bwMode="auto">
          <a:xfrm>
            <a:off x="573088" y="5029200"/>
            <a:ext cx="6626225"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lnSpc>
                <a:spcPct val="93000"/>
              </a:lnSpc>
              <a:buClr>
                <a:srgbClr val="000000"/>
              </a:buClr>
              <a:buSzPct val="100000"/>
              <a:buFont typeface="Times New Roman" panose="02020603050405020304" pitchFamily="18" charset="0"/>
              <a:buNone/>
            </a:pPr>
            <a:r>
              <a:rPr lang="pt-BR" altLang="pt-BR" sz="180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pt-BR"/>
              <a:t>Clique para editar o título Mestre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3/2/2026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2159689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13794" y="4289374"/>
            <a:ext cx="10364432" cy="811610"/>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899270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913774" y="609599"/>
            <a:ext cx="10364452" cy="3427245"/>
          </a:xfrm>
        </p:spPr>
        <p:txBody>
          <a:bodyPr anchor="ctr"/>
          <a:lstStyle>
            <a:lvl1pPr algn="ctr">
              <a:defRPr sz="3200"/>
            </a:lvl1pPr>
          </a:lstStyle>
          <a:p>
            <a:r>
              <a:rPr lang="pt-BR"/>
              <a:t>Clique para editar o título Mestre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2333065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pt-BR"/>
              <a:t>Clique para editar o título Mestre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pt-BR" smtClean="0"/>
              <a:t>‹nº›</a:t>
            </a:fld>
            <a:endParaRPr lang="pt-B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856495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13775" y="2138721"/>
            <a:ext cx="10364452" cy="2511835"/>
          </a:xfrm>
        </p:spPr>
        <p:txBody>
          <a:bodyPr anchor="b"/>
          <a:lstStyle>
            <a:lvl1pPr algn="ctr">
              <a:defRPr sz="3200"/>
            </a:lvl1pPr>
          </a:lstStyle>
          <a:p>
            <a:r>
              <a:rPr lang="pt-BR"/>
              <a:t>Clique para editar o título Mestre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21916223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15" name="Title 1"/>
          <p:cNvSpPr>
            <a:spLocks noGrp="1"/>
          </p:cNvSpPr>
          <p:nvPr>
            <p:ph type="title"/>
          </p:nvPr>
        </p:nvSpPr>
        <p:spPr>
          <a:xfrm>
            <a:off x="913774" y="609600"/>
            <a:ext cx="10364452" cy="1605094"/>
          </a:xfrm>
        </p:spPr>
        <p:txBody>
          <a:bodyPr/>
          <a:lstStyle/>
          <a:p>
            <a:r>
              <a:rPr lang="pt-BR"/>
              <a:t>Clique para editar o título Mestre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3" name="Date Placeholder 2"/>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4207682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30" name="Title 1"/>
          <p:cNvSpPr>
            <a:spLocks noGrp="1"/>
          </p:cNvSpPr>
          <p:nvPr>
            <p:ph type="title"/>
          </p:nvPr>
        </p:nvSpPr>
        <p:spPr>
          <a:xfrm>
            <a:off x="913774" y="610772"/>
            <a:ext cx="10364452" cy="1603922"/>
          </a:xfrm>
        </p:spPr>
        <p:txBody>
          <a:bodyPr/>
          <a:lstStyle/>
          <a:p>
            <a:r>
              <a:rPr lang="pt-BR"/>
              <a:t>Clique para editar o título Mestre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3" name="Date Placeholder 2"/>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589561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21073865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pt-BR"/>
              <a:t>Clique para editar o título Mestre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28181210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Title and Content 0">
    <p:spTree>
      <p:nvGrpSpPr>
        <p:cNvPr id="1" name=""/>
        <p:cNvGrpSpPr/>
        <p:nvPr/>
      </p:nvGrpSpPr>
      <p:grpSpPr>
        <a:xfrm>
          <a:off x="0" y="0"/>
          <a:ext cx="0" cy="0"/>
          <a:chOff x="0" y="0"/>
          <a:chExt cx="0" cy="0"/>
        </a:xfrm>
      </p:grpSpPr>
      <p:sp>
        <p:nvSpPr>
          <p:cNvPr id="31" name="Texto do Título"/>
          <p:cNvSpPr txBox="1">
            <a:spLocks noGrp="1"/>
          </p:cNvSpPr>
          <p:nvPr>
            <p:ph type="title"/>
          </p:nvPr>
        </p:nvSpPr>
        <p:spPr>
          <a:xfrm>
            <a:off x="889508" y="677416"/>
            <a:ext cx="9565006" cy="574041"/>
          </a:xfrm>
          <a:prstGeom prst="rect">
            <a:avLst/>
          </a:prstGeom>
        </p:spPr>
        <p:txBody>
          <a:bodyPr>
            <a:normAutofit/>
          </a:bodyPr>
          <a:lstStyle/>
          <a:p>
            <a:r>
              <a:t>Texto do Título</a:t>
            </a:r>
          </a:p>
        </p:txBody>
      </p:sp>
      <p:sp>
        <p:nvSpPr>
          <p:cNvPr id="32" name="Nível de Corpo Um…"/>
          <p:cNvSpPr txBox="1">
            <a:spLocks noGrp="1"/>
          </p:cNvSpPr>
          <p:nvPr>
            <p:ph type="body" idx="1"/>
          </p:nvPr>
        </p:nvSpPr>
        <p:spPr>
          <a:xfrm>
            <a:off x="889508" y="1381081"/>
            <a:ext cx="8629651" cy="4622167"/>
          </a:xfrm>
          <a:prstGeom prst="rect">
            <a:avLst/>
          </a:prstGeom>
        </p:spPr>
        <p:txBody>
          <a:bodyPr>
            <a:normAutofit/>
          </a:bodyPr>
          <a:lstStyle/>
          <a:p>
            <a:r>
              <a:t>Nível de Corpo Um</a:t>
            </a:r>
          </a:p>
          <a:p>
            <a:pPr lvl="1"/>
            <a:r>
              <a:t>Nível de Corpo Dois</a:t>
            </a:r>
          </a:p>
          <a:p>
            <a:pPr lvl="2"/>
            <a:r>
              <a:t>Nível de Corpo Três</a:t>
            </a:r>
          </a:p>
          <a:p>
            <a:pPr lvl="3"/>
            <a:r>
              <a:t>Nível de Corpo Quatro</a:t>
            </a:r>
          </a:p>
          <a:p>
            <a:pPr lvl="4"/>
            <a:r>
              <a:t>Nível de Corpo Cinco</a:t>
            </a:r>
          </a:p>
        </p:txBody>
      </p:sp>
      <p:sp>
        <p:nvSpPr>
          <p:cNvPr id="33"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extLst>
      <p:ext uri="{BB962C8B-B14F-4D97-AF65-F5344CB8AC3E}">
        <p14:creationId xmlns:p14="http://schemas.microsoft.com/office/powerpoint/2010/main" val="3208765091"/>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7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3/2/2026</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15570">
              <a:lnSpc>
                <a:spcPts val="1240"/>
              </a:lnSpc>
            </a:pPr>
            <a:fld id="{81D60167-4931-47E6-BA6A-407CBD079E47}" type="slidenum">
              <a:rPr spc="-50" dirty="0"/>
              <a:t>‹nº›</a:t>
            </a:fld>
            <a:endParaRPr spc="-50" dirty="0"/>
          </a:p>
        </p:txBody>
      </p:sp>
    </p:spTree>
    <p:extLst>
      <p:ext uri="{BB962C8B-B14F-4D97-AF65-F5344CB8AC3E}">
        <p14:creationId xmlns:p14="http://schemas.microsoft.com/office/powerpoint/2010/main" val="2056326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37875073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8643" y="273630"/>
            <a:ext cx="10968960" cy="1143480"/>
          </a:xfrm>
        </p:spPr>
        <p:txBody>
          <a:bodyPr/>
          <a:lstStyle/>
          <a:p>
            <a:r>
              <a:rPr lang="x-none"/>
              <a:t>Click to edit Master title style</a:t>
            </a:r>
            <a:endParaRPr lang="pt-BR"/>
          </a:p>
        </p:txBody>
      </p:sp>
      <p:sp>
        <p:nvSpPr>
          <p:cNvPr id="3" name="Rectangle 3">
            <a:extLst>
              <a:ext uri="{FF2B5EF4-FFF2-40B4-BE49-F238E27FC236}">
                <a16:creationId xmlns:a16="http://schemas.microsoft.com/office/drawing/2014/main" id="{95D5ABFD-D475-E756-7358-872EDD9F3353}"/>
              </a:ext>
            </a:extLst>
          </p:cNvPr>
          <p:cNvSpPr>
            <a:spLocks noGrp="1" noChangeArrowheads="1"/>
          </p:cNvSpPr>
          <p:nvPr>
            <p:ph type="dt" idx="10"/>
          </p:nvPr>
        </p:nvSpPr>
        <p:spPr/>
        <p:txBody>
          <a:bodyPr/>
          <a:lstStyle>
            <a:lvl1pPr>
              <a:defRPr smtClean="0"/>
            </a:lvl1pPr>
          </a:lstStyle>
          <a:p>
            <a:pPr>
              <a:defRPr/>
            </a:pPr>
            <a:endParaRPr lang="en-US"/>
          </a:p>
        </p:txBody>
      </p:sp>
      <p:sp>
        <p:nvSpPr>
          <p:cNvPr id="4" name="Rectangle 4">
            <a:extLst>
              <a:ext uri="{FF2B5EF4-FFF2-40B4-BE49-F238E27FC236}">
                <a16:creationId xmlns:a16="http://schemas.microsoft.com/office/drawing/2014/main" id="{6F9FD2EB-EC9B-2D3B-F3CC-6DC7CBC215ED}"/>
              </a:ext>
            </a:extLst>
          </p:cNvPr>
          <p:cNvSpPr>
            <a:spLocks noGrp="1" noChangeArrowheads="1"/>
          </p:cNvSpPr>
          <p:nvPr>
            <p:ph type="ftr" idx="11"/>
          </p:nvPr>
        </p:nvSpPr>
        <p:spPr/>
        <p:txBody>
          <a:bodyPr/>
          <a:lstStyle>
            <a:lvl1pPr>
              <a:defRPr smtClean="0"/>
            </a:lvl1pPr>
          </a:lstStyle>
          <a:p>
            <a:pPr>
              <a:defRPr/>
            </a:pPr>
            <a:endParaRPr lang="en-US"/>
          </a:p>
        </p:txBody>
      </p:sp>
      <p:sp>
        <p:nvSpPr>
          <p:cNvPr id="5" name="Rectangle 5">
            <a:extLst>
              <a:ext uri="{FF2B5EF4-FFF2-40B4-BE49-F238E27FC236}">
                <a16:creationId xmlns:a16="http://schemas.microsoft.com/office/drawing/2014/main" id="{482CD352-6274-2137-4521-CB12AD8FBD14}"/>
              </a:ext>
            </a:extLst>
          </p:cNvPr>
          <p:cNvSpPr>
            <a:spLocks noGrp="1" noChangeArrowheads="1"/>
          </p:cNvSpPr>
          <p:nvPr>
            <p:ph type="sldNum" idx="12"/>
          </p:nvPr>
        </p:nvSpPr>
        <p:spPr/>
        <p:txBody>
          <a:bodyPr/>
          <a:lstStyle>
            <a:lvl1pPr>
              <a:defRPr/>
            </a:lvl1pPr>
          </a:lstStyle>
          <a:p>
            <a:fld id="{5D675945-8ED8-4CA7-9402-01D4D6B18E1C}" type="slidenum">
              <a:rPr lang="en-US" altLang="pt-BR"/>
              <a:pPr/>
              <a:t>‹nº›</a:t>
            </a:fld>
            <a:endParaRPr lang="en-US" altLang="pt-BR"/>
          </a:p>
        </p:txBody>
      </p:sp>
    </p:spTree>
    <p:extLst>
      <p:ext uri="{BB962C8B-B14F-4D97-AF65-F5344CB8AC3E}">
        <p14:creationId xmlns:p14="http://schemas.microsoft.com/office/powerpoint/2010/main" val="2489671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pt-BR"/>
              <a:t>Clique para editar o título Mestre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8DFA1846-DA80-1C48-A609-854EA85C59AD}" type="datetimeFigureOut">
              <a:rPr lang="en-US" smtClean="0"/>
              <a:pPr/>
              <a:t>3/2/2026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3145777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14" name="Title 1"/>
          <p:cNvSpPr>
            <a:spLocks noGrp="1"/>
          </p:cNvSpPr>
          <p:nvPr>
            <p:ph type="title"/>
          </p:nvPr>
        </p:nvSpPr>
        <p:spPr>
          <a:xfrm>
            <a:off x="913775" y="618517"/>
            <a:ext cx="10364451" cy="1596177"/>
          </a:xfrm>
        </p:spPr>
        <p:txBody>
          <a:bodyPr/>
          <a:lstStyle/>
          <a:p>
            <a:r>
              <a:rPr lang="pt-BR" dirty="0"/>
              <a:t>Clique para editar o título Mestre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208807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4" name="Title 1"/>
          <p:cNvSpPr>
            <a:spLocks noGrp="1"/>
          </p:cNvSpPr>
          <p:nvPr>
            <p:ph type="title"/>
          </p:nvPr>
        </p:nvSpPr>
        <p:spPr>
          <a:xfrm>
            <a:off x="913775" y="618517"/>
            <a:ext cx="10364451" cy="1596177"/>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12" name="Content Placeholder 3"/>
          <p:cNvSpPr>
            <a:spLocks noGrp="1"/>
          </p:cNvSpPr>
          <p:nvPr>
            <p:ph sz="quarter" idx="13"/>
          </p:nvPr>
        </p:nvSpPr>
        <p:spPr>
          <a:xfrm>
            <a:off x="913774" y="3051012"/>
            <a:ext cx="5106027" cy="274018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13" name="Content Placeholder 5"/>
          <p:cNvSpPr>
            <a:spLocks noGrp="1"/>
          </p:cNvSpPr>
          <p:nvPr>
            <p:ph sz="quarter" idx="14"/>
          </p:nvPr>
        </p:nvSpPr>
        <p:spPr>
          <a:xfrm>
            <a:off x="6172200" y="3051012"/>
            <a:ext cx="5105401" cy="274018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56902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3/2/2026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1863567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3/2/2026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2267419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13775" y="609600"/>
            <a:ext cx="3935688" cy="2023252"/>
          </a:xfrm>
        </p:spPr>
        <p:txBody>
          <a:bodyPr anchor="b"/>
          <a:lstStyle>
            <a:lvl1pPr algn="ctr">
              <a:defRPr sz="3200"/>
            </a:lvl1pPr>
          </a:lstStyle>
          <a:p>
            <a:r>
              <a:rPr lang="pt-BR"/>
              <a:t>Clique para editar o título Mestre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1928677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13774" y="609600"/>
            <a:ext cx="5934969" cy="2023254"/>
          </a:xfrm>
        </p:spPr>
        <p:txBody>
          <a:bodyPr anchor="b"/>
          <a:lstStyle>
            <a:lvl1pPr algn="ct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09B482E8-6E0E-1B4F-B1FD-C69DB9E858D9}" type="datetimeFigureOut">
              <a:rPr lang="en-US" smtClean="0"/>
              <a:pPr/>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pt-BR" smtClean="0"/>
              <a:t>‹nº›</a:t>
            </a:fld>
            <a:endParaRPr lang="pt-BR"/>
          </a:p>
        </p:txBody>
      </p:sp>
    </p:spTree>
    <p:extLst>
      <p:ext uri="{BB962C8B-B14F-4D97-AF65-F5344CB8AC3E}">
        <p14:creationId xmlns:p14="http://schemas.microsoft.com/office/powerpoint/2010/main" val="292990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3.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2">
            <a:alphaModFix/>
            <a:extLst>
              <a:ext uri="{28A0092B-C50C-407E-A947-70E740481C1C}">
                <a14:useLocalDpi xmlns:a14="http://schemas.microsoft.com/office/drawing/2010/main" val="0"/>
              </a:ext>
            </a:extLst>
          </a:blip>
          <a:srcRect/>
          <a:stretch>
            <a:fillRect/>
          </a:stretch>
        </p:blipFill>
        <p:spPr bwMode="auto">
          <a:xfrm>
            <a:off x="-3" y="-298175"/>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09B482E8-6E0E-1B4F-B1FD-C69DB9E858D9}" type="datetimeFigureOut">
              <a:rPr lang="en-US" smtClean="0"/>
              <a:pPr/>
              <a:t>3/2/2026</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86CB4B4D-7CA3-9044-876B-883B54F8677D}" type="slidenum">
              <a:rPr lang="pt-BR" smtClean="0"/>
              <a:t>‹nº›</a:t>
            </a:fld>
            <a:endParaRPr lang="pt-BR"/>
          </a:p>
        </p:txBody>
      </p:sp>
      <p:pic>
        <p:nvPicPr>
          <p:cNvPr id="7" name="Imagem 6">
            <a:extLst>
              <a:ext uri="{FF2B5EF4-FFF2-40B4-BE49-F238E27FC236}">
                <a16:creationId xmlns:a16="http://schemas.microsoft.com/office/drawing/2014/main" id="{A39484AD-210C-C677-D52B-8157C0E3C84A}"/>
              </a:ext>
            </a:extLst>
          </p:cNvPr>
          <p:cNvPicPr>
            <a:picLocks noChangeAspect="1"/>
          </p:cNvPicPr>
          <p:nvPr userDrawn="1"/>
        </p:nvPicPr>
        <p:blipFill>
          <a:blip r:embed="rId23"/>
          <a:stretch>
            <a:fillRect/>
          </a:stretch>
        </p:blipFill>
        <p:spPr>
          <a:xfrm>
            <a:off x="-565518" y="-1381539"/>
            <a:ext cx="13923709" cy="4177112"/>
          </a:xfrm>
          <a:prstGeom prst="rect">
            <a:avLst/>
          </a:prstGeom>
        </p:spPr>
      </p:pic>
      <p:pic>
        <p:nvPicPr>
          <p:cNvPr id="9" name="bg object 23">
            <a:extLst>
              <a:ext uri="{FF2B5EF4-FFF2-40B4-BE49-F238E27FC236}">
                <a16:creationId xmlns:a16="http://schemas.microsoft.com/office/drawing/2014/main" id="{510B35BE-3EB6-8E66-DE2C-DF0CC13E9C40}"/>
              </a:ext>
            </a:extLst>
          </p:cNvPr>
          <p:cNvPicPr/>
          <p:nvPr userDrawn="1"/>
        </p:nvPicPr>
        <p:blipFill>
          <a:blip r:embed="rId24" cstate="print"/>
          <a:stretch>
            <a:fillRect/>
          </a:stretch>
        </p:blipFill>
        <p:spPr>
          <a:xfrm>
            <a:off x="0" y="609600"/>
            <a:ext cx="12192000" cy="172138"/>
          </a:xfrm>
          <a:prstGeom prst="rect">
            <a:avLst/>
          </a:prstGeom>
        </p:spPr>
      </p:pic>
      <p:sp>
        <p:nvSpPr>
          <p:cNvPr id="10" name="bg object 24">
            <a:extLst>
              <a:ext uri="{FF2B5EF4-FFF2-40B4-BE49-F238E27FC236}">
                <a16:creationId xmlns:a16="http://schemas.microsoft.com/office/drawing/2014/main" id="{1CFBC33A-C602-68A4-D86A-3D0E7B06D87D}"/>
              </a:ext>
            </a:extLst>
          </p:cNvPr>
          <p:cNvSpPr/>
          <p:nvPr userDrawn="1"/>
        </p:nvSpPr>
        <p:spPr>
          <a:xfrm>
            <a:off x="0" y="595779"/>
            <a:ext cx="12192000" cy="64471"/>
          </a:xfrm>
          <a:custGeom>
            <a:avLst/>
            <a:gdLst/>
            <a:ahLst/>
            <a:cxnLst/>
            <a:rect l="l" t="t" r="r" b="b"/>
            <a:pathLst>
              <a:path w="9144000" h="50800">
                <a:moveTo>
                  <a:pt x="0" y="50800"/>
                </a:moveTo>
                <a:lnTo>
                  <a:pt x="9144000" y="50800"/>
                </a:lnTo>
                <a:lnTo>
                  <a:pt x="9144000" y="0"/>
                </a:lnTo>
                <a:lnTo>
                  <a:pt x="0" y="0"/>
                </a:lnTo>
                <a:lnTo>
                  <a:pt x="0" y="50800"/>
                </a:lnTo>
                <a:close/>
              </a:path>
            </a:pathLst>
          </a:custGeom>
          <a:solidFill>
            <a:srgbClr val="17242C"/>
          </a:solidFill>
        </p:spPr>
        <p:txBody>
          <a:bodyPr wrap="square" lIns="0" tIns="0" rIns="0" bIns="0" rtlCol="0"/>
          <a:lstStyle/>
          <a:p>
            <a:endParaRPr/>
          </a:p>
        </p:txBody>
      </p:sp>
    </p:spTree>
    <p:extLst>
      <p:ext uri="{BB962C8B-B14F-4D97-AF65-F5344CB8AC3E}">
        <p14:creationId xmlns:p14="http://schemas.microsoft.com/office/powerpoint/2010/main" val="2455574373"/>
      </p:ext>
    </p:extLst>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 id="2147483895" r:id="rId12"/>
    <p:sldLayoutId id="2147483896" r:id="rId13"/>
    <p:sldLayoutId id="2147483897" r:id="rId14"/>
    <p:sldLayoutId id="2147483898" r:id="rId15"/>
    <p:sldLayoutId id="2147483899" r:id="rId16"/>
    <p:sldLayoutId id="2147483900" r:id="rId17"/>
    <p:sldLayoutId id="2147483901" r:id="rId18"/>
    <p:sldLayoutId id="2147483903" r:id="rId19"/>
    <p:sldLayoutId id="2147483904" r:id="rId20"/>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object 13"/>
          <p:cNvSpPr txBox="1">
            <a:spLocks noGrp="1"/>
          </p:cNvSpPr>
          <p:nvPr>
            <p:ph type="ctrTitle"/>
          </p:nvPr>
        </p:nvSpPr>
        <p:spPr>
          <a:prstGeom prst="rect">
            <a:avLst/>
          </a:prstGeom>
        </p:spPr>
        <p:txBody>
          <a:bodyPr>
            <a:normAutofit/>
          </a:bodyPr>
          <a:lstStyle/>
          <a:p>
            <a:pPr marR="5080">
              <a:defRPr sz="4900"/>
            </a:pPr>
            <a:r>
              <a:rPr lang="pt-BR" dirty="0"/>
              <a:t>Auditoria em sistemas e segurança da informação</a:t>
            </a:r>
            <a:endParaRPr lang="pt-BR" spc="-100" dirty="0"/>
          </a:p>
        </p:txBody>
      </p:sp>
      <p:sp>
        <p:nvSpPr>
          <p:cNvPr id="2" name="Subtítulo 1">
            <a:extLst>
              <a:ext uri="{FF2B5EF4-FFF2-40B4-BE49-F238E27FC236}">
                <a16:creationId xmlns:a16="http://schemas.microsoft.com/office/drawing/2014/main" id="{0730FA70-4B50-2F27-52B7-FCC5FB5B7E5A}"/>
              </a:ext>
            </a:extLst>
          </p:cNvPr>
          <p:cNvSpPr>
            <a:spLocks noGrp="1"/>
          </p:cNvSpPr>
          <p:nvPr>
            <p:ph type="subTitle" idx="1"/>
          </p:nvPr>
        </p:nvSpPr>
        <p:spPr>
          <a:xfrm>
            <a:off x="1751012" y="3809998"/>
            <a:ext cx="8689976" cy="1371599"/>
          </a:xfrm>
        </p:spPr>
        <p:txBody>
          <a:bodyPr/>
          <a:lstStyle/>
          <a:p>
            <a:endParaRPr lang="pt-BR"/>
          </a:p>
        </p:txBody>
      </p:sp>
      <p:sp>
        <p:nvSpPr>
          <p:cNvPr id="67" name="object 14"/>
          <p:cNvSpPr txBox="1"/>
          <p:nvPr/>
        </p:nvSpPr>
        <p:spPr>
          <a:xfrm>
            <a:off x="4377129" y="5470232"/>
            <a:ext cx="7377804" cy="10028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spAutoFit/>
          </a:bodyPr>
          <a:lstStyle/>
          <a:p>
            <a:pPr marR="5080" algn="r">
              <a:spcBef>
                <a:spcPts val="1100"/>
              </a:spcBef>
              <a:defRPr sz="2800" spc="-10">
                <a:solidFill>
                  <a:srgbClr val="7E7E7E"/>
                </a:solidFill>
                <a:latin typeface="Trebuchet MS"/>
                <a:ea typeface="Trebuchet MS"/>
                <a:cs typeface="Trebuchet MS"/>
                <a:sym typeface="Trebuchet MS"/>
              </a:defRPr>
            </a:pPr>
            <a:endParaRPr dirty="0"/>
          </a:p>
          <a:p>
            <a:pPr marR="5080" algn="r">
              <a:spcBef>
                <a:spcPts val="1100"/>
              </a:spcBef>
              <a:defRPr sz="2800" spc="-10">
                <a:solidFill>
                  <a:srgbClr val="7E7E7E"/>
                </a:solidFill>
                <a:latin typeface="Trebuchet MS"/>
                <a:ea typeface="Trebuchet MS"/>
                <a:cs typeface="Trebuchet MS"/>
                <a:sym typeface="Trebuchet MS"/>
              </a:defRPr>
            </a:pPr>
            <a:r>
              <a:rPr dirty="0"/>
              <a:t>Professor</a:t>
            </a:r>
            <a:r>
              <a:rPr lang="pt-BR" dirty="0"/>
              <a:t> Me.</a:t>
            </a:r>
            <a:r>
              <a:rPr spc="-125" dirty="0"/>
              <a:t> </a:t>
            </a:r>
            <a:r>
              <a:rPr spc="0" dirty="0"/>
              <a:t>Vladimir Geraseev Junior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4">
            <a:extLst>
              <a:ext uri="{FF2B5EF4-FFF2-40B4-BE49-F238E27FC236}">
                <a16:creationId xmlns:a16="http://schemas.microsoft.com/office/drawing/2014/main" id="{E59E3CFF-3E7F-97EC-0ECE-7EC30030F926}"/>
              </a:ext>
            </a:extLst>
          </p:cNvPr>
          <p:cNvSpPr>
            <a:spLocks noChangeArrowheads="1"/>
          </p:cNvSpPr>
          <p:nvPr/>
        </p:nvSpPr>
        <p:spPr bwMode="auto">
          <a:xfrm>
            <a:off x="2923239" y="3082069"/>
            <a:ext cx="8562423" cy="1493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4897" b="1">
                <a:cs typeface="Arial" panose="020B0604020202020204" pitchFamily="34" charset="0"/>
              </a:rPr>
              <a:t>XSS – Cross Site </a:t>
            </a:r>
          </a:p>
          <a:p>
            <a:pPr hangingPunct="0">
              <a:lnSpc>
                <a:spcPct val="93000"/>
              </a:lnSpc>
              <a:buClr>
                <a:srgbClr val="000000"/>
              </a:buClr>
              <a:buSzPct val="100000"/>
              <a:buFont typeface="Times New Roman" panose="02020603050405020304" pitchFamily="18" charset="0"/>
              <a:buNone/>
            </a:pPr>
            <a:r>
              <a:rPr lang="pt-BR" altLang="pt-BR" sz="4897" b="1">
                <a:cs typeface="Arial" panose="020B0604020202020204" pitchFamily="34" charset="0"/>
              </a:rPr>
              <a:t>Scripting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Box 3">
            <a:extLst>
              <a:ext uri="{FF2B5EF4-FFF2-40B4-BE49-F238E27FC236}">
                <a16:creationId xmlns:a16="http://schemas.microsoft.com/office/drawing/2014/main" id="{B5E305E0-702D-C860-9AA7-000447018A62}"/>
              </a:ext>
            </a:extLst>
          </p:cNvPr>
          <p:cNvSpPr txBox="1">
            <a:spLocks noChangeArrowheads="1"/>
          </p:cNvSpPr>
          <p:nvPr/>
        </p:nvSpPr>
        <p:spPr bwMode="auto">
          <a:xfrm>
            <a:off x="1950106" y="289350"/>
            <a:ext cx="2552317" cy="55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3264" b="1">
                <a:solidFill>
                  <a:schemeClr val="bg1"/>
                </a:solidFill>
                <a:cs typeface="Arial" panose="020B0604020202020204" pitchFamily="34" charset="0"/>
              </a:rPr>
              <a:t>Descrição</a:t>
            </a:r>
          </a:p>
        </p:txBody>
      </p:sp>
      <p:sp>
        <p:nvSpPr>
          <p:cNvPr id="21506" name="Rectangle 1">
            <a:extLst>
              <a:ext uri="{FF2B5EF4-FFF2-40B4-BE49-F238E27FC236}">
                <a16:creationId xmlns:a16="http://schemas.microsoft.com/office/drawing/2014/main" id="{5165BD79-D7AF-70CE-576E-5286C5040099}"/>
              </a:ext>
            </a:extLst>
          </p:cNvPr>
          <p:cNvSpPr>
            <a:spLocks noChangeArrowheads="1"/>
          </p:cNvSpPr>
          <p:nvPr/>
        </p:nvSpPr>
        <p:spPr bwMode="auto">
          <a:xfrm>
            <a:off x="2862779" y="1891565"/>
            <a:ext cx="6411741" cy="4089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lvl1pPr marL="503238" indent="-503238" eaLnBrk="0" hangingPunct="0">
              <a:defRPr sz="2400">
                <a:solidFill>
                  <a:schemeClr val="tx1"/>
                </a:solidFill>
                <a:latin typeface="Arial" panose="020B0604020202020204" pitchFamily="34" charset="0"/>
                <a:ea typeface="MS PGothic" panose="020B0600070205080204" pitchFamily="34" charset="-128"/>
              </a:defRPr>
            </a:lvl1pPr>
            <a:lvl2pPr marL="1006475" indent="-503238"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Ocorre quando uma aplicação inclui dados não tratados em um objeto enviado ao navegador.</a:t>
            </a:r>
          </a:p>
          <a:p>
            <a:pPr eaLnBrk="1">
              <a:lnSpc>
                <a:spcPct val="93000"/>
              </a:lnSpc>
              <a:buClr>
                <a:srgbClr val="000000"/>
              </a:buClr>
              <a:buSzPct val="100000"/>
              <a:buFont typeface="Times New Roman" panose="02020603050405020304" pitchFamily="18" charset="0"/>
              <a:buNone/>
            </a:pPr>
            <a:endParaRPr lang="pt-BR" altLang="pt-BR" sz="2539">
              <a:cs typeface="Arial" panose="020B0604020202020204" pitchFamily="34" charset="0"/>
            </a:endParaRPr>
          </a:p>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A detecção pode ser feita via teste de injeção ou análise de código.</a:t>
            </a:r>
          </a:p>
          <a:p>
            <a:pPr eaLnBrk="1">
              <a:lnSpc>
                <a:spcPct val="93000"/>
              </a:lnSpc>
              <a:buClr>
                <a:srgbClr val="000000"/>
              </a:buClr>
              <a:buSzPct val="100000"/>
              <a:buFont typeface="Times New Roman" panose="02020603050405020304" pitchFamily="18" charset="0"/>
              <a:buNone/>
            </a:pPr>
            <a:endParaRPr lang="pt-BR" altLang="pt-BR" sz="2539">
              <a:cs typeface="Arial" panose="020B0604020202020204" pitchFamily="34" charset="0"/>
            </a:endParaRPr>
          </a:p>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Existem 3 principais tipos:</a:t>
            </a:r>
          </a:p>
          <a:p>
            <a:pPr lvl="1" eaLnBrk="1">
              <a:lnSpc>
                <a:spcPct val="93000"/>
              </a:lnSpc>
              <a:buClr>
                <a:srgbClr val="000000"/>
              </a:buClr>
              <a:buSzPct val="100000"/>
              <a:buFont typeface="Wingdings" panose="05000000000000000000" pitchFamily="2" charset="2"/>
              <a:buChar char="ü"/>
            </a:pPr>
            <a:r>
              <a:rPr lang="pt-BR" altLang="pt-BR" sz="2539" i="1">
                <a:cs typeface="Arial" panose="020B0604020202020204" pitchFamily="34" charset="0"/>
              </a:rPr>
              <a:t>Stored</a:t>
            </a:r>
          </a:p>
          <a:p>
            <a:pPr lvl="1" eaLnBrk="1">
              <a:lnSpc>
                <a:spcPct val="93000"/>
              </a:lnSpc>
              <a:buClr>
                <a:srgbClr val="000000"/>
              </a:buClr>
              <a:buSzPct val="100000"/>
              <a:buFont typeface="Wingdings" panose="05000000000000000000" pitchFamily="2" charset="2"/>
              <a:buChar char="ü"/>
            </a:pPr>
            <a:r>
              <a:rPr lang="pt-BR" altLang="pt-BR" sz="2539" i="1">
                <a:cs typeface="Arial" panose="020B0604020202020204" pitchFamily="34" charset="0"/>
              </a:rPr>
              <a:t>Reflected</a:t>
            </a:r>
          </a:p>
          <a:p>
            <a:pPr lvl="1" eaLnBrk="1">
              <a:lnSpc>
                <a:spcPct val="93000"/>
              </a:lnSpc>
              <a:buClr>
                <a:srgbClr val="000000"/>
              </a:buClr>
              <a:buSzPct val="100000"/>
              <a:buFont typeface="Wingdings" panose="05000000000000000000" pitchFamily="2" charset="2"/>
              <a:buChar char="ü"/>
            </a:pPr>
            <a:r>
              <a:rPr lang="pt-BR" altLang="pt-BR" sz="2539" i="1">
                <a:cs typeface="Arial" panose="020B0604020202020204" pitchFamily="34" charset="0"/>
              </a:rPr>
              <a:t>DOM based XSS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Box 3">
            <a:extLst>
              <a:ext uri="{FF2B5EF4-FFF2-40B4-BE49-F238E27FC236}">
                <a16:creationId xmlns:a16="http://schemas.microsoft.com/office/drawing/2014/main" id="{B229CA5D-A2D5-0EA0-10E0-FC687F514018}"/>
              </a:ext>
            </a:extLst>
          </p:cNvPr>
          <p:cNvSpPr txBox="1">
            <a:spLocks noChangeArrowheads="1"/>
          </p:cNvSpPr>
          <p:nvPr/>
        </p:nvSpPr>
        <p:spPr bwMode="auto">
          <a:xfrm>
            <a:off x="1950106" y="289350"/>
            <a:ext cx="2552317" cy="55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3264" b="1">
                <a:solidFill>
                  <a:schemeClr val="bg1"/>
                </a:solidFill>
                <a:cs typeface="Arial" panose="020B0604020202020204" pitchFamily="34" charset="0"/>
              </a:rPr>
              <a:t>Impactos</a:t>
            </a:r>
          </a:p>
        </p:txBody>
      </p:sp>
      <p:sp>
        <p:nvSpPr>
          <p:cNvPr id="23554" name="Rectangle 1">
            <a:extLst>
              <a:ext uri="{FF2B5EF4-FFF2-40B4-BE49-F238E27FC236}">
                <a16:creationId xmlns:a16="http://schemas.microsoft.com/office/drawing/2014/main" id="{16080747-8B25-34E7-FBC9-363B5CC89AE6}"/>
              </a:ext>
            </a:extLst>
          </p:cNvPr>
          <p:cNvSpPr>
            <a:spLocks noChangeArrowheads="1"/>
          </p:cNvSpPr>
          <p:nvPr/>
        </p:nvSpPr>
        <p:spPr bwMode="auto">
          <a:xfrm>
            <a:off x="2747615" y="1977938"/>
            <a:ext cx="6872395" cy="372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lvl1pPr marL="503238" indent="-503238" eaLnBrk="0" hangingPunct="0">
              <a:defRPr sz="2400">
                <a:solidFill>
                  <a:schemeClr val="tx1"/>
                </a:solidFill>
                <a:latin typeface="Arial" panose="020B0604020202020204" pitchFamily="34" charset="0"/>
                <a:ea typeface="MS PGothic" panose="020B0600070205080204" pitchFamily="34" charset="-128"/>
              </a:defRPr>
            </a:lvl1pPr>
            <a:lvl2pPr marL="1006475" indent="-503238"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Clr>
                <a:srgbClr val="000000"/>
              </a:buClr>
              <a:buSzPct val="100000"/>
              <a:buFontTx/>
              <a:buChar char="•"/>
            </a:pPr>
            <a:r>
              <a:rPr lang="pt-BR" altLang="pt-BR" sz="2539">
                <a:cs typeface="Arial" panose="020B0604020202020204" pitchFamily="34" charset="0"/>
              </a:rPr>
              <a:t>Atacante pode executar scripts no navegador da vítima para:</a:t>
            </a:r>
          </a:p>
          <a:p>
            <a:pPr lvl="1" eaLnBrk="1">
              <a:lnSpc>
                <a:spcPct val="93000"/>
              </a:lnSpc>
              <a:buClr>
                <a:srgbClr val="000000"/>
              </a:buClr>
              <a:buSzPct val="100000"/>
              <a:buFont typeface="Wingdings" panose="05000000000000000000" pitchFamily="2" charset="2"/>
              <a:buChar char="ü"/>
            </a:pPr>
            <a:r>
              <a:rPr lang="pt-BR" altLang="pt-BR" sz="2539">
                <a:cs typeface="Arial" panose="020B0604020202020204" pitchFamily="34" charset="0"/>
              </a:rPr>
              <a:t>Roubo de informações de sessão</a:t>
            </a:r>
          </a:p>
          <a:p>
            <a:pPr lvl="1" eaLnBrk="1">
              <a:lnSpc>
                <a:spcPct val="93000"/>
              </a:lnSpc>
              <a:buClr>
                <a:srgbClr val="000000"/>
              </a:buClr>
              <a:buSzPct val="100000"/>
              <a:buFont typeface="Wingdings" panose="05000000000000000000" pitchFamily="2" charset="2"/>
              <a:buChar char="ü"/>
            </a:pPr>
            <a:r>
              <a:rPr lang="pt-BR" altLang="pt-BR" sz="2539">
                <a:cs typeface="Arial" panose="020B0604020202020204" pitchFamily="34" charset="0"/>
              </a:rPr>
              <a:t>Pichação de Sites</a:t>
            </a:r>
          </a:p>
          <a:p>
            <a:pPr lvl="1" eaLnBrk="1">
              <a:lnSpc>
                <a:spcPct val="93000"/>
              </a:lnSpc>
              <a:buClr>
                <a:srgbClr val="000000"/>
              </a:buClr>
              <a:buSzPct val="100000"/>
              <a:buFont typeface="Wingdings" panose="05000000000000000000" pitchFamily="2" charset="2"/>
              <a:buChar char="ü"/>
            </a:pPr>
            <a:r>
              <a:rPr lang="pt-BR" altLang="pt-BR" sz="2539">
                <a:cs typeface="Arial" panose="020B0604020202020204" pitchFamily="34" charset="0"/>
              </a:rPr>
              <a:t>Inserção de conteúdo malicioso</a:t>
            </a:r>
          </a:p>
          <a:p>
            <a:pPr lvl="1" eaLnBrk="1">
              <a:lnSpc>
                <a:spcPct val="93000"/>
              </a:lnSpc>
              <a:buClr>
                <a:srgbClr val="000000"/>
              </a:buClr>
              <a:buSzPct val="100000"/>
              <a:buFont typeface="Wingdings" panose="05000000000000000000" pitchFamily="2" charset="2"/>
              <a:buChar char="ü"/>
            </a:pPr>
            <a:r>
              <a:rPr lang="pt-BR" altLang="pt-BR" sz="2539">
                <a:cs typeface="Arial" panose="020B0604020202020204" pitchFamily="34" charset="0"/>
              </a:rPr>
              <a:t>Redirecionamento de usuários e etc.</a:t>
            </a:r>
          </a:p>
          <a:p>
            <a:pPr eaLnBrk="1">
              <a:lnSpc>
                <a:spcPct val="93000"/>
              </a:lnSpc>
              <a:buClr>
                <a:srgbClr val="000000"/>
              </a:buClr>
              <a:buSzPct val="100000"/>
              <a:buFont typeface="Times New Roman" panose="02020603050405020304" pitchFamily="18" charset="0"/>
              <a:buNone/>
            </a:pPr>
            <a:endParaRPr lang="pt-BR" altLang="pt-BR" sz="2539">
              <a:cs typeface="Arial" panose="020B0604020202020204" pitchFamily="34" charset="0"/>
            </a:endParaRPr>
          </a:p>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Além da exposição de informações dos usuários, tal falha pode denegrir a imagem da instituição responsável pela aplicação.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Box 3">
            <a:extLst>
              <a:ext uri="{FF2B5EF4-FFF2-40B4-BE49-F238E27FC236}">
                <a16:creationId xmlns:a16="http://schemas.microsoft.com/office/drawing/2014/main" id="{C4DEF829-BC9F-2772-360E-C7AD6298DBF5}"/>
              </a:ext>
            </a:extLst>
          </p:cNvPr>
          <p:cNvSpPr txBox="1">
            <a:spLocks noChangeArrowheads="1"/>
          </p:cNvSpPr>
          <p:nvPr/>
        </p:nvSpPr>
        <p:spPr bwMode="auto">
          <a:xfrm>
            <a:off x="1950106" y="289350"/>
            <a:ext cx="4530254" cy="55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3264" b="1">
                <a:solidFill>
                  <a:schemeClr val="bg1"/>
                </a:solidFill>
                <a:cs typeface="Arial" panose="020B0604020202020204" pitchFamily="34" charset="0"/>
              </a:rPr>
              <a:t>Como se Prevenir</a:t>
            </a:r>
          </a:p>
        </p:txBody>
      </p:sp>
      <p:sp>
        <p:nvSpPr>
          <p:cNvPr id="25602" name="Rectangle 1">
            <a:extLst>
              <a:ext uri="{FF2B5EF4-FFF2-40B4-BE49-F238E27FC236}">
                <a16:creationId xmlns:a16="http://schemas.microsoft.com/office/drawing/2014/main" id="{D036DDBC-9D8A-DB5A-048B-5278595D07E5}"/>
              </a:ext>
            </a:extLst>
          </p:cNvPr>
          <p:cNvSpPr>
            <a:spLocks noChangeArrowheads="1"/>
          </p:cNvSpPr>
          <p:nvPr/>
        </p:nvSpPr>
        <p:spPr bwMode="auto">
          <a:xfrm>
            <a:off x="2747615" y="2047036"/>
            <a:ext cx="6872395" cy="372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lvl1pPr marL="503238" indent="-503238" eaLnBrk="0" hangingPunct="0">
              <a:defRPr sz="2400">
                <a:solidFill>
                  <a:schemeClr val="tx1"/>
                </a:solidFill>
                <a:latin typeface="Arial" panose="020B0604020202020204" pitchFamily="34" charset="0"/>
                <a:ea typeface="MS PGothic" panose="020B0600070205080204" pitchFamily="34" charset="-128"/>
              </a:defRPr>
            </a:lvl1pPr>
            <a:lvl2pPr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Clr>
                <a:srgbClr val="000000"/>
              </a:buClr>
              <a:buSzPct val="100000"/>
              <a:buFont typeface="Arial" panose="020B0604020202020204" pitchFamily="34" charset="0"/>
              <a:buChar char="•"/>
            </a:pPr>
            <a:r>
              <a:rPr lang="pt-BR" altLang="en-US" sz="2539">
                <a:cs typeface="Arial" panose="020B0604020202020204" pitchFamily="34" charset="0"/>
              </a:rPr>
              <a:t>“</a:t>
            </a:r>
            <a:r>
              <a:rPr lang="pt-BR" altLang="pt-BR" sz="2539">
                <a:cs typeface="Arial" panose="020B0604020202020204" pitchFamily="34" charset="0"/>
              </a:rPr>
              <a:t>Escapar</a:t>
            </a:r>
            <a:r>
              <a:rPr lang="pt-BR" altLang="en-US" sz="2539">
                <a:cs typeface="Arial" panose="020B0604020202020204" pitchFamily="34" charset="0"/>
              </a:rPr>
              <a:t>”</a:t>
            </a:r>
            <a:r>
              <a:rPr lang="pt-BR" altLang="pt-BR" sz="2539">
                <a:cs typeface="Arial" panose="020B0604020202020204" pitchFamily="34" charset="0"/>
              </a:rPr>
              <a:t> caracteres vindo de fontes não confiáveis e que serão utilizados no contexto do navegador (body, atributos, JavaScript, CSS, URL).</a:t>
            </a:r>
          </a:p>
          <a:p>
            <a:pPr eaLnBrk="1">
              <a:lnSpc>
                <a:spcPct val="93000"/>
              </a:lnSpc>
              <a:buClr>
                <a:srgbClr val="000000"/>
              </a:buClr>
              <a:buSzPct val="100000"/>
              <a:buFont typeface="Times New Roman" panose="02020603050405020304" pitchFamily="18" charset="0"/>
              <a:buNone/>
            </a:pPr>
            <a:endParaRPr lang="pt-BR" altLang="pt-BR" sz="2539">
              <a:cs typeface="Arial" panose="020B0604020202020204" pitchFamily="34" charset="0"/>
            </a:endParaRPr>
          </a:p>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A validação positiva é sempre interessante mas é preciso atentar para peculiaridades da aplicação em questão pois caracteres especiais e codificações diversas podem fazer parte da rotina da aplicação.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a:extLst>
              <a:ext uri="{FF2B5EF4-FFF2-40B4-BE49-F238E27FC236}">
                <a16:creationId xmlns:a16="http://schemas.microsoft.com/office/drawing/2014/main" id="{B80854E2-3534-8DD0-AEB7-524958BE5040}"/>
              </a:ext>
            </a:extLst>
          </p:cNvPr>
          <p:cNvSpPr txBox="1">
            <a:spLocks noChangeArrowheads="1"/>
          </p:cNvSpPr>
          <p:nvPr/>
        </p:nvSpPr>
        <p:spPr bwMode="auto">
          <a:xfrm>
            <a:off x="2779285" y="3251936"/>
            <a:ext cx="8222690" cy="1144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4897" b="1">
                <a:solidFill>
                  <a:srgbClr val="000000"/>
                </a:solidFill>
                <a:cs typeface="Arial" panose="020B0604020202020204" pitchFamily="34" charset="0"/>
              </a:rPr>
              <a:t>Quebra de Autenticação </a:t>
            </a:r>
          </a:p>
          <a:p>
            <a:pPr>
              <a:lnSpc>
                <a:spcPct val="93000"/>
              </a:lnSpc>
              <a:buClr>
                <a:srgbClr val="000000"/>
              </a:buClr>
              <a:buSzPct val="100000"/>
              <a:buFont typeface="Times New Roman" panose="02020603050405020304" pitchFamily="18" charset="0"/>
              <a:buNone/>
            </a:pPr>
            <a:r>
              <a:rPr lang="pt-BR" altLang="pt-BR" sz="4897" b="1">
                <a:solidFill>
                  <a:srgbClr val="000000"/>
                </a:solidFill>
                <a:cs typeface="Arial" panose="020B0604020202020204" pitchFamily="34" charset="0"/>
              </a:rPr>
              <a:t>/ Sessão</a:t>
            </a:r>
          </a:p>
        </p:txBody>
      </p:sp>
      <p:sp>
        <p:nvSpPr>
          <p:cNvPr id="27651" name="TextBox 5">
            <a:extLst>
              <a:ext uri="{FF2B5EF4-FFF2-40B4-BE49-F238E27FC236}">
                <a16:creationId xmlns:a16="http://schemas.microsoft.com/office/drawing/2014/main" id="{98CE2257-AB49-873C-303B-B08BCE7CEE21}"/>
              </a:ext>
            </a:extLst>
          </p:cNvPr>
          <p:cNvSpPr txBox="1">
            <a:spLocks noChangeArrowheads="1"/>
          </p:cNvSpPr>
          <p:nvPr/>
        </p:nvSpPr>
        <p:spPr bwMode="auto">
          <a:xfrm>
            <a:off x="1950106" y="293668"/>
            <a:ext cx="4691483" cy="55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3264" b="1">
                <a:solidFill>
                  <a:schemeClr val="bg1"/>
                </a:solidFill>
                <a:cs typeface="Arial" panose="020B0604020202020204" pitchFamily="34" charset="0"/>
              </a:rPr>
              <a:t>Principais Ameaças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1">
            <a:extLst>
              <a:ext uri="{FF2B5EF4-FFF2-40B4-BE49-F238E27FC236}">
                <a16:creationId xmlns:a16="http://schemas.microsoft.com/office/drawing/2014/main" id="{8422752C-4E5B-023B-9911-83A2C8838C97}"/>
              </a:ext>
            </a:extLst>
          </p:cNvPr>
          <p:cNvSpPr txBox="1">
            <a:spLocks noChangeArrowheads="1"/>
          </p:cNvSpPr>
          <p:nvPr/>
        </p:nvSpPr>
        <p:spPr bwMode="auto">
          <a:xfrm>
            <a:off x="2826790" y="2814314"/>
            <a:ext cx="8589774" cy="3862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2539">
                <a:solidFill>
                  <a:srgbClr val="000000"/>
                </a:solidFill>
              </a:rPr>
              <a:t>• Restrição de conteúdos / recursos</a:t>
            </a:r>
          </a:p>
          <a:p>
            <a:pPr eaLnBrk="1">
              <a:lnSpc>
                <a:spcPct val="97000"/>
              </a:lnSpc>
              <a:buSzPct val="100000"/>
            </a:pPr>
            <a:endParaRPr lang="pt-BR" altLang="pt-BR" sz="2539">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 </a:t>
            </a:r>
            <a:r>
              <a:rPr lang="pt-BR" altLang="pt-BR" sz="2539" b="1">
                <a:solidFill>
                  <a:srgbClr val="000000"/>
                </a:solidFill>
              </a:rPr>
              <a:t>Autenticação HTTP:</a:t>
            </a:r>
          </a:p>
          <a:p>
            <a:pPr eaLnBrk="1">
              <a:lnSpc>
                <a:spcPct val="97000"/>
              </a:lnSpc>
              <a:buSzPct val="100000"/>
            </a:pPr>
            <a:r>
              <a:rPr lang="pt-BR" altLang="pt-BR" sz="2539">
                <a:solidFill>
                  <a:srgbClr val="000000"/>
                </a:solidFill>
              </a:rPr>
              <a:t>Basic -&gt; credenciais concatenadas</a:t>
            </a:r>
          </a:p>
          <a:p>
            <a:pPr eaLnBrk="1">
              <a:lnSpc>
                <a:spcPct val="97000"/>
              </a:lnSpc>
              <a:buSzPct val="100000"/>
            </a:pPr>
            <a:r>
              <a:rPr lang="pt-BR" altLang="pt-BR" sz="2539">
                <a:solidFill>
                  <a:srgbClr val="000000"/>
                </a:solidFill>
              </a:rPr>
              <a:t>separadas por </a:t>
            </a:r>
            <a:r>
              <a:rPr lang="pt-BR" altLang="en-US" sz="2539">
                <a:solidFill>
                  <a:srgbClr val="000000"/>
                </a:solidFill>
              </a:rPr>
              <a:t>“</a:t>
            </a:r>
            <a:r>
              <a:rPr lang="pt-BR" altLang="pt-BR" sz="2539">
                <a:solidFill>
                  <a:srgbClr val="000000"/>
                </a:solidFill>
              </a:rPr>
              <a:t>:</a:t>
            </a:r>
            <a:r>
              <a:rPr lang="pt-BR" altLang="en-US" sz="2539">
                <a:solidFill>
                  <a:srgbClr val="000000"/>
                </a:solidFill>
              </a:rPr>
              <a:t>”</a:t>
            </a:r>
            <a:r>
              <a:rPr lang="pt-BR" altLang="pt-BR" sz="2539">
                <a:solidFill>
                  <a:srgbClr val="000000"/>
                </a:solidFill>
              </a:rPr>
              <a:t> e codificadas em base64</a:t>
            </a:r>
          </a:p>
          <a:p>
            <a:pPr eaLnBrk="1">
              <a:lnSpc>
                <a:spcPct val="97000"/>
              </a:lnSpc>
              <a:buSzPct val="100000"/>
            </a:pPr>
            <a:endParaRPr lang="pt-BR" altLang="pt-BR" sz="2539">
              <a:solidFill>
                <a:srgbClr val="000000"/>
              </a:solidFill>
            </a:endParaRPr>
          </a:p>
          <a:p>
            <a:pPr eaLnBrk="1">
              <a:lnSpc>
                <a:spcPct val="97000"/>
              </a:lnSpc>
              <a:buSzPct val="100000"/>
            </a:pPr>
            <a:r>
              <a:rPr lang="pt-BR" altLang="pt-BR" sz="2539">
                <a:solidFill>
                  <a:srgbClr val="000000"/>
                </a:solidFill>
              </a:rPr>
              <a:t>Digest -&gt; hash MD5</a:t>
            </a:r>
          </a:p>
        </p:txBody>
      </p:sp>
      <p:sp>
        <p:nvSpPr>
          <p:cNvPr id="29698" name="Text Box 2">
            <a:extLst>
              <a:ext uri="{FF2B5EF4-FFF2-40B4-BE49-F238E27FC236}">
                <a16:creationId xmlns:a16="http://schemas.microsoft.com/office/drawing/2014/main" id="{5E6F7EA1-7ABB-7E49-3717-1FA3D0D8FB7F}"/>
              </a:ext>
            </a:extLst>
          </p:cNvPr>
          <p:cNvSpPr txBox="1">
            <a:spLocks noChangeArrowheads="1"/>
          </p:cNvSpPr>
          <p:nvPr/>
        </p:nvSpPr>
        <p:spPr bwMode="auto">
          <a:xfrm>
            <a:off x="2710187" y="1910279"/>
            <a:ext cx="8496204" cy="48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3264" b="1">
                <a:solidFill>
                  <a:srgbClr val="000000"/>
                </a:solidFill>
              </a:rPr>
              <a:t>Quebra de Autenticação / Sessão</a:t>
            </a:r>
          </a:p>
        </p:txBody>
      </p:sp>
      <p:sp>
        <p:nvSpPr>
          <p:cNvPr id="29699" name="Text Box 3">
            <a:extLst>
              <a:ext uri="{FF2B5EF4-FFF2-40B4-BE49-F238E27FC236}">
                <a16:creationId xmlns:a16="http://schemas.microsoft.com/office/drawing/2014/main" id="{FCB1933B-9B89-620D-AA90-34F949BFB0BB}"/>
              </a:ext>
            </a:extLst>
          </p:cNvPr>
          <p:cNvSpPr txBox="1">
            <a:spLocks noChangeArrowheads="1"/>
          </p:cNvSpPr>
          <p:nvPr/>
        </p:nvSpPr>
        <p:spPr bwMode="auto">
          <a:xfrm>
            <a:off x="1974579" y="293667"/>
            <a:ext cx="8681905" cy="513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1992"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SzPct val="100000"/>
            </a:pPr>
            <a:r>
              <a:rPr lang="pt-BR" altLang="pt-BR" sz="3627" b="1">
                <a:solidFill>
                  <a:srgbClr val="FFFFFF"/>
                </a:solidFill>
              </a:rPr>
              <a:t>Definição</a:t>
            </a:r>
          </a:p>
        </p:txBody>
      </p:sp>
      <p:pic>
        <p:nvPicPr>
          <p:cNvPr id="29700" name="Picture 4">
            <a:extLst>
              <a:ext uri="{FF2B5EF4-FFF2-40B4-BE49-F238E27FC236}">
                <a16:creationId xmlns:a16="http://schemas.microsoft.com/office/drawing/2014/main" id="{E0BC7005-6B37-E98F-ED50-2D59D51216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29028" y="4741866"/>
            <a:ext cx="1105572" cy="1105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1">
            <a:extLst>
              <a:ext uri="{FF2B5EF4-FFF2-40B4-BE49-F238E27FC236}">
                <a16:creationId xmlns:a16="http://schemas.microsoft.com/office/drawing/2014/main" id="{06F441CC-3DF6-DD8D-1ED1-2CA76596F41F}"/>
              </a:ext>
            </a:extLst>
          </p:cNvPr>
          <p:cNvSpPr txBox="1">
            <a:spLocks noChangeArrowheads="1"/>
          </p:cNvSpPr>
          <p:nvPr/>
        </p:nvSpPr>
        <p:spPr bwMode="auto">
          <a:xfrm>
            <a:off x="2770648" y="2660283"/>
            <a:ext cx="7540345" cy="353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2539" b="1">
                <a:solidFill>
                  <a:srgbClr val="000000"/>
                </a:solidFill>
              </a:rPr>
              <a:t>HTTP digest:</a:t>
            </a:r>
          </a:p>
          <a:p>
            <a:pPr eaLnBrk="1">
              <a:lnSpc>
                <a:spcPct val="97000"/>
              </a:lnSpc>
              <a:buSzPct val="100000"/>
            </a:pPr>
            <a:endParaRPr lang="pt-BR" altLang="pt-BR" sz="2539">
              <a:solidFill>
                <a:srgbClr val="000000"/>
              </a:solidFill>
            </a:endParaRPr>
          </a:p>
          <a:p>
            <a:pPr eaLnBrk="1">
              <a:lnSpc>
                <a:spcPct val="97000"/>
              </a:lnSpc>
              <a:buSzPct val="100000"/>
            </a:pPr>
            <a:r>
              <a:rPr lang="pt-BR" altLang="pt-BR" sz="2539">
                <a:solidFill>
                  <a:srgbClr val="000000"/>
                </a:solidFill>
              </a:rPr>
              <a:t>Força-bruta</a:t>
            </a:r>
          </a:p>
          <a:p>
            <a:pPr eaLnBrk="1">
              <a:lnSpc>
                <a:spcPct val="97000"/>
              </a:lnSpc>
              <a:buSzPct val="100000"/>
            </a:pPr>
            <a:r>
              <a:rPr lang="pt-BR" altLang="pt-BR" sz="2539">
                <a:solidFill>
                  <a:srgbClr val="000000"/>
                </a:solidFill>
              </a:rPr>
              <a:t>Hydra </a:t>
            </a:r>
          </a:p>
          <a:p>
            <a:pPr eaLnBrk="1">
              <a:lnSpc>
                <a:spcPct val="97000"/>
              </a:lnSpc>
              <a:buSzPct val="100000"/>
            </a:pPr>
            <a:r>
              <a:rPr lang="pt-BR" altLang="pt-BR" sz="2176">
                <a:solidFill>
                  <a:srgbClr val="000000"/>
                </a:solidFill>
              </a:rPr>
              <a:t>(http://freeworld.thc.org/thc-hydra/)</a:t>
            </a:r>
          </a:p>
          <a:p>
            <a:pPr eaLnBrk="1">
              <a:lnSpc>
                <a:spcPct val="97000"/>
              </a:lnSpc>
              <a:buSzPct val="100000"/>
            </a:pPr>
            <a:endParaRPr lang="pt-BR" altLang="pt-BR" sz="2539">
              <a:solidFill>
                <a:srgbClr val="000000"/>
              </a:solidFill>
            </a:endParaRPr>
          </a:p>
          <a:p>
            <a:pPr eaLnBrk="1">
              <a:lnSpc>
                <a:spcPct val="97000"/>
              </a:lnSpc>
              <a:buSzPct val="100000"/>
            </a:pPr>
            <a:r>
              <a:rPr lang="pt-BR" altLang="pt-BR" sz="2539">
                <a:solidFill>
                  <a:srgbClr val="000000"/>
                </a:solidFill>
              </a:rPr>
              <a:t>Replay de tráfego</a:t>
            </a:r>
          </a:p>
          <a:p>
            <a:pPr eaLnBrk="1">
              <a:lnSpc>
                <a:spcPct val="97000"/>
              </a:lnSpc>
              <a:buSzPct val="100000"/>
            </a:pPr>
            <a:r>
              <a:rPr lang="pt-BR" altLang="pt-BR" sz="2539">
                <a:solidFill>
                  <a:srgbClr val="000000"/>
                </a:solidFill>
              </a:rPr>
              <a:t>TCPReplay </a:t>
            </a:r>
          </a:p>
          <a:p>
            <a:pPr eaLnBrk="1">
              <a:lnSpc>
                <a:spcPct val="97000"/>
              </a:lnSpc>
              <a:buSzPct val="100000"/>
            </a:pPr>
            <a:r>
              <a:rPr lang="pt-BR" altLang="pt-BR" sz="2176">
                <a:solidFill>
                  <a:srgbClr val="000000"/>
                </a:solidFill>
              </a:rPr>
              <a:t>(http://tcpreplay.synfin.net/trac/)</a:t>
            </a:r>
          </a:p>
          <a:p>
            <a:pPr eaLnBrk="1">
              <a:lnSpc>
                <a:spcPct val="97000"/>
              </a:lnSpc>
              <a:buSzPct val="100000"/>
            </a:pPr>
            <a:endParaRPr lang="pt-BR" altLang="pt-BR" sz="2539">
              <a:solidFill>
                <a:srgbClr val="000000"/>
              </a:solidFill>
            </a:endParaRPr>
          </a:p>
        </p:txBody>
      </p:sp>
      <p:sp>
        <p:nvSpPr>
          <p:cNvPr id="31746" name="Text Box 3">
            <a:extLst>
              <a:ext uri="{FF2B5EF4-FFF2-40B4-BE49-F238E27FC236}">
                <a16:creationId xmlns:a16="http://schemas.microsoft.com/office/drawing/2014/main" id="{0F57D7A1-6612-04DD-25B3-F17C41AA9FFA}"/>
              </a:ext>
            </a:extLst>
          </p:cNvPr>
          <p:cNvSpPr txBox="1">
            <a:spLocks noChangeArrowheads="1"/>
          </p:cNvSpPr>
          <p:nvPr/>
        </p:nvSpPr>
        <p:spPr bwMode="auto">
          <a:xfrm>
            <a:off x="1974579" y="293667"/>
            <a:ext cx="8681905" cy="513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1992"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SzPct val="100000"/>
            </a:pPr>
            <a:r>
              <a:rPr lang="pt-BR" altLang="pt-BR" sz="3627" b="1">
                <a:solidFill>
                  <a:srgbClr val="FFFFFF"/>
                </a:solidFill>
              </a:rPr>
              <a:t>Impacto</a:t>
            </a:r>
          </a:p>
        </p:txBody>
      </p:sp>
      <p:pic>
        <p:nvPicPr>
          <p:cNvPr id="31747" name="Picture 4">
            <a:extLst>
              <a:ext uri="{FF2B5EF4-FFF2-40B4-BE49-F238E27FC236}">
                <a16:creationId xmlns:a16="http://schemas.microsoft.com/office/drawing/2014/main" id="{9CF929B1-678E-9133-6E2E-FD4B790588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83537" y="4396375"/>
            <a:ext cx="1451063" cy="145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8" name="Text Box 2">
            <a:extLst>
              <a:ext uri="{FF2B5EF4-FFF2-40B4-BE49-F238E27FC236}">
                <a16:creationId xmlns:a16="http://schemas.microsoft.com/office/drawing/2014/main" id="{BC9A73F8-AE7F-48FD-1C88-22F4D86693B9}"/>
              </a:ext>
            </a:extLst>
          </p:cNvPr>
          <p:cNvSpPr txBox="1">
            <a:spLocks noChangeArrowheads="1"/>
          </p:cNvSpPr>
          <p:nvPr/>
        </p:nvSpPr>
        <p:spPr bwMode="auto">
          <a:xfrm>
            <a:off x="2710187" y="1910279"/>
            <a:ext cx="8496204" cy="48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3264" b="1">
                <a:solidFill>
                  <a:srgbClr val="000000"/>
                </a:solidFill>
              </a:rPr>
              <a:t>Quebra de Autenticação / Sessão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1">
            <a:extLst>
              <a:ext uri="{FF2B5EF4-FFF2-40B4-BE49-F238E27FC236}">
                <a16:creationId xmlns:a16="http://schemas.microsoft.com/office/drawing/2014/main" id="{378C6481-808D-3E94-6AD5-A127830092D9}"/>
              </a:ext>
            </a:extLst>
          </p:cNvPr>
          <p:cNvSpPr txBox="1">
            <a:spLocks noChangeArrowheads="1"/>
          </p:cNvSpPr>
          <p:nvPr/>
        </p:nvSpPr>
        <p:spPr bwMode="auto">
          <a:xfrm>
            <a:off x="2826790" y="2676118"/>
            <a:ext cx="8589774" cy="3862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Clr>
                <a:srgbClr val="000000"/>
              </a:buClr>
              <a:buSzPct val="45000"/>
              <a:buFont typeface="Wingdings" panose="05000000000000000000" pitchFamily="2" charset="2"/>
              <a:buChar char=""/>
            </a:pPr>
            <a:r>
              <a:rPr lang="pt-BR" altLang="pt-BR" sz="2539">
                <a:solidFill>
                  <a:srgbClr val="000000"/>
                </a:solidFill>
              </a:rPr>
              <a:t> Tunelameto por SSL</a:t>
            </a:r>
          </a:p>
          <a:p>
            <a:pPr eaLnBrk="1">
              <a:lnSpc>
                <a:spcPct val="97000"/>
              </a:lnSpc>
              <a:buSzPct val="100000"/>
            </a:pPr>
            <a:endParaRPr lang="pt-BR" altLang="pt-BR" sz="2539">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 Políticas de segurança</a:t>
            </a:r>
          </a:p>
          <a:p>
            <a:pPr eaLnBrk="1">
              <a:lnSpc>
                <a:spcPct val="97000"/>
              </a:lnSpc>
              <a:buSzPct val="100000"/>
            </a:pPr>
            <a:endParaRPr lang="pt-BR" altLang="pt-BR" sz="2539">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 CAPTCHA</a:t>
            </a:r>
          </a:p>
          <a:p>
            <a:pPr eaLnBrk="1">
              <a:lnSpc>
                <a:spcPct val="97000"/>
              </a:lnSpc>
              <a:buSzPct val="100000"/>
            </a:pPr>
            <a:endParaRPr lang="pt-BR" altLang="pt-BR" sz="2539">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 OWASP</a:t>
            </a:r>
          </a:p>
          <a:p>
            <a:pPr eaLnBrk="1">
              <a:lnSpc>
                <a:spcPct val="97000"/>
              </a:lnSpc>
              <a:buSzPct val="100000"/>
            </a:pPr>
            <a:r>
              <a:rPr lang="pt-BR" altLang="pt-BR" sz="2539">
                <a:solidFill>
                  <a:srgbClr val="000000"/>
                </a:solidFill>
              </a:rPr>
              <a:t>Authentication_Cheat_Sheet</a:t>
            </a:r>
          </a:p>
        </p:txBody>
      </p:sp>
      <p:sp>
        <p:nvSpPr>
          <p:cNvPr id="33794" name="Text Box 3">
            <a:extLst>
              <a:ext uri="{FF2B5EF4-FFF2-40B4-BE49-F238E27FC236}">
                <a16:creationId xmlns:a16="http://schemas.microsoft.com/office/drawing/2014/main" id="{40BB91A9-EFAC-7687-94FC-08A639213104}"/>
              </a:ext>
            </a:extLst>
          </p:cNvPr>
          <p:cNvSpPr txBox="1">
            <a:spLocks noChangeArrowheads="1"/>
          </p:cNvSpPr>
          <p:nvPr/>
        </p:nvSpPr>
        <p:spPr bwMode="auto">
          <a:xfrm>
            <a:off x="1974579" y="293667"/>
            <a:ext cx="8681905" cy="513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1992"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SzPct val="100000"/>
            </a:pPr>
            <a:r>
              <a:rPr lang="pt-BR" altLang="pt-BR" sz="3627" b="1">
                <a:solidFill>
                  <a:srgbClr val="FFFFFF"/>
                </a:solidFill>
              </a:rPr>
              <a:t>Como se Prevenir</a:t>
            </a:r>
          </a:p>
        </p:txBody>
      </p:sp>
      <p:sp>
        <p:nvSpPr>
          <p:cNvPr id="33795" name="Text Box 2">
            <a:extLst>
              <a:ext uri="{FF2B5EF4-FFF2-40B4-BE49-F238E27FC236}">
                <a16:creationId xmlns:a16="http://schemas.microsoft.com/office/drawing/2014/main" id="{E92CE109-9768-3629-36B8-6EAB697C592A}"/>
              </a:ext>
            </a:extLst>
          </p:cNvPr>
          <p:cNvSpPr txBox="1">
            <a:spLocks noChangeArrowheads="1"/>
          </p:cNvSpPr>
          <p:nvPr/>
        </p:nvSpPr>
        <p:spPr bwMode="auto">
          <a:xfrm>
            <a:off x="2710187" y="1910279"/>
            <a:ext cx="8496204" cy="48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3264" b="1">
                <a:solidFill>
                  <a:srgbClr val="000000"/>
                </a:solidFill>
              </a:rPr>
              <a:t>Quebra de Autenticação / Sessão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a:extLst>
              <a:ext uri="{FF2B5EF4-FFF2-40B4-BE49-F238E27FC236}">
                <a16:creationId xmlns:a16="http://schemas.microsoft.com/office/drawing/2014/main" id="{D23CF519-273C-E2C9-AA13-A1792A7017B1}"/>
              </a:ext>
            </a:extLst>
          </p:cNvPr>
          <p:cNvSpPr txBox="1">
            <a:spLocks noChangeArrowheads="1"/>
          </p:cNvSpPr>
          <p:nvPr/>
        </p:nvSpPr>
        <p:spPr bwMode="auto">
          <a:xfrm>
            <a:off x="2848383" y="3321035"/>
            <a:ext cx="8222690" cy="1144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4897" b="1">
                <a:solidFill>
                  <a:srgbClr val="000000"/>
                </a:solidFill>
                <a:cs typeface="Arial" panose="020B0604020202020204" pitchFamily="34" charset="0"/>
              </a:rPr>
              <a:t>Referência Direta a </a:t>
            </a:r>
          </a:p>
          <a:p>
            <a:pPr>
              <a:lnSpc>
                <a:spcPct val="93000"/>
              </a:lnSpc>
              <a:buClr>
                <a:srgbClr val="000000"/>
              </a:buClr>
              <a:buSzPct val="100000"/>
              <a:buFont typeface="Times New Roman" panose="02020603050405020304" pitchFamily="18" charset="0"/>
              <a:buNone/>
            </a:pPr>
            <a:r>
              <a:rPr lang="pt-BR" altLang="pt-BR" sz="4897" b="1">
                <a:solidFill>
                  <a:srgbClr val="000000"/>
                </a:solidFill>
                <a:cs typeface="Arial" panose="020B0604020202020204" pitchFamily="34" charset="0"/>
              </a:rPr>
              <a:t>Objetos</a:t>
            </a:r>
          </a:p>
        </p:txBody>
      </p:sp>
      <p:sp>
        <p:nvSpPr>
          <p:cNvPr id="35843" name="TextBox 5">
            <a:extLst>
              <a:ext uri="{FF2B5EF4-FFF2-40B4-BE49-F238E27FC236}">
                <a16:creationId xmlns:a16="http://schemas.microsoft.com/office/drawing/2014/main" id="{F12BB50B-ADF0-99F3-8F98-ADE6A108FC87}"/>
              </a:ext>
            </a:extLst>
          </p:cNvPr>
          <p:cNvSpPr txBox="1">
            <a:spLocks noChangeArrowheads="1"/>
          </p:cNvSpPr>
          <p:nvPr/>
        </p:nvSpPr>
        <p:spPr bwMode="auto">
          <a:xfrm>
            <a:off x="1881008" y="293668"/>
            <a:ext cx="4691483" cy="55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3264" b="1">
                <a:solidFill>
                  <a:schemeClr val="bg1"/>
                </a:solidFill>
                <a:cs typeface="Arial" panose="020B0604020202020204" pitchFamily="34" charset="0"/>
              </a:rPr>
              <a:t>Principais Ameaças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1">
            <a:extLst>
              <a:ext uri="{FF2B5EF4-FFF2-40B4-BE49-F238E27FC236}">
                <a16:creationId xmlns:a16="http://schemas.microsoft.com/office/drawing/2014/main" id="{89ACC1C7-A318-28F7-EFCD-44C473377419}"/>
              </a:ext>
            </a:extLst>
          </p:cNvPr>
          <p:cNvSpPr txBox="1">
            <a:spLocks noChangeArrowheads="1"/>
          </p:cNvSpPr>
          <p:nvPr/>
        </p:nvSpPr>
        <p:spPr bwMode="auto">
          <a:xfrm>
            <a:off x="2815274" y="2758172"/>
            <a:ext cx="6113754" cy="3434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2539">
                <a:solidFill>
                  <a:srgbClr val="000000"/>
                </a:solidFill>
              </a:rPr>
              <a:t>• Exposição de informações internas</a:t>
            </a:r>
          </a:p>
          <a:p>
            <a:pPr eaLnBrk="1">
              <a:lnSpc>
                <a:spcPct val="97000"/>
              </a:lnSpc>
              <a:buSzPct val="100000"/>
            </a:pPr>
            <a:endParaRPr lang="pt-BR" altLang="pt-BR" sz="2539">
              <a:solidFill>
                <a:srgbClr val="000000"/>
              </a:solidFill>
            </a:endParaRPr>
          </a:p>
          <a:p>
            <a:pPr eaLnBrk="1">
              <a:lnSpc>
                <a:spcPct val="97000"/>
              </a:lnSpc>
              <a:buSzPct val="100000"/>
            </a:pPr>
            <a:r>
              <a:rPr lang="pt-BR" altLang="pt-BR" sz="2539">
                <a:solidFill>
                  <a:srgbClr val="000000"/>
                </a:solidFill>
              </a:rPr>
              <a:t>• Evite Controle de Acesso em camada de apresentação</a:t>
            </a:r>
          </a:p>
          <a:p>
            <a:pPr eaLnBrk="1">
              <a:lnSpc>
                <a:spcPct val="97000"/>
              </a:lnSpc>
              <a:buSzPct val="100000"/>
            </a:pPr>
            <a:endParaRPr lang="pt-BR" altLang="pt-BR" sz="2539">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 Modificações de informações para acesso a dados não autorizados</a:t>
            </a:r>
          </a:p>
        </p:txBody>
      </p:sp>
      <p:sp>
        <p:nvSpPr>
          <p:cNvPr id="37890" name="Text Box 2">
            <a:extLst>
              <a:ext uri="{FF2B5EF4-FFF2-40B4-BE49-F238E27FC236}">
                <a16:creationId xmlns:a16="http://schemas.microsoft.com/office/drawing/2014/main" id="{813D844E-4A4F-B544-D86A-95B68BBFC29B}"/>
              </a:ext>
            </a:extLst>
          </p:cNvPr>
          <p:cNvSpPr txBox="1">
            <a:spLocks noChangeArrowheads="1"/>
          </p:cNvSpPr>
          <p:nvPr/>
        </p:nvSpPr>
        <p:spPr bwMode="auto">
          <a:xfrm>
            <a:off x="2782164" y="2048475"/>
            <a:ext cx="8496204" cy="48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3264" b="1">
                <a:solidFill>
                  <a:srgbClr val="000000"/>
                </a:solidFill>
              </a:rPr>
              <a:t>Referência Direta a Objetos</a:t>
            </a:r>
          </a:p>
        </p:txBody>
      </p:sp>
      <p:sp>
        <p:nvSpPr>
          <p:cNvPr id="37891" name="Text Box 3">
            <a:extLst>
              <a:ext uri="{FF2B5EF4-FFF2-40B4-BE49-F238E27FC236}">
                <a16:creationId xmlns:a16="http://schemas.microsoft.com/office/drawing/2014/main" id="{F2804057-EC3D-CABE-8C53-CD6538FCBED5}"/>
              </a:ext>
            </a:extLst>
          </p:cNvPr>
          <p:cNvSpPr txBox="1">
            <a:spLocks noChangeArrowheads="1"/>
          </p:cNvSpPr>
          <p:nvPr/>
        </p:nvSpPr>
        <p:spPr bwMode="auto">
          <a:xfrm>
            <a:off x="1974579" y="293667"/>
            <a:ext cx="8681905" cy="513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1992"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SzPct val="100000"/>
            </a:pPr>
            <a:r>
              <a:rPr lang="pt-BR" altLang="pt-BR" sz="3627" b="1">
                <a:solidFill>
                  <a:srgbClr val="FFFFFF"/>
                </a:solidFill>
              </a:rPr>
              <a:t>Definição</a:t>
            </a:r>
          </a:p>
        </p:txBody>
      </p:sp>
      <p:pic>
        <p:nvPicPr>
          <p:cNvPr id="37892" name="Picture 4">
            <a:extLst>
              <a:ext uri="{FF2B5EF4-FFF2-40B4-BE49-F238E27FC236}">
                <a16:creationId xmlns:a16="http://schemas.microsoft.com/office/drawing/2014/main" id="{599C6C06-D609-5561-17D3-1B1A503E5A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52732" y="4603670"/>
            <a:ext cx="1250966" cy="1250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24365-F02A-8961-40AF-EA8DFDBD4912}"/>
            </a:ext>
          </a:extLst>
        </p:cNvPr>
        <p:cNvGrpSpPr/>
        <p:nvPr/>
      </p:nvGrpSpPr>
      <p:grpSpPr>
        <a:xfrm>
          <a:off x="0" y="0"/>
          <a:ext cx="0" cy="0"/>
          <a:chOff x="0" y="0"/>
          <a:chExt cx="0" cy="0"/>
        </a:xfrm>
      </p:grpSpPr>
      <p:sp>
        <p:nvSpPr>
          <p:cNvPr id="11267" name="Rectangle 4">
            <a:extLst>
              <a:ext uri="{FF2B5EF4-FFF2-40B4-BE49-F238E27FC236}">
                <a16:creationId xmlns:a16="http://schemas.microsoft.com/office/drawing/2014/main" id="{596AF25A-39B7-4939-C6AB-85C5E1244B85}"/>
              </a:ext>
            </a:extLst>
          </p:cNvPr>
          <p:cNvSpPr>
            <a:spLocks noChangeArrowheads="1"/>
          </p:cNvSpPr>
          <p:nvPr/>
        </p:nvSpPr>
        <p:spPr bwMode="auto">
          <a:xfrm>
            <a:off x="1579043" y="2143369"/>
            <a:ext cx="8562423" cy="1493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algn="ctr" hangingPunct="0">
              <a:lnSpc>
                <a:spcPct val="93000"/>
              </a:lnSpc>
              <a:buClr>
                <a:srgbClr val="000000"/>
              </a:buClr>
              <a:buSzPct val="100000"/>
              <a:buFont typeface="Times New Roman" panose="02020603050405020304" pitchFamily="18" charset="0"/>
              <a:buNone/>
            </a:pPr>
            <a:r>
              <a:rPr lang="pt-BR" altLang="pt-BR" sz="4897" b="1" dirty="0">
                <a:cs typeface="Arial" panose="020B0604020202020204" pitchFamily="34" charset="0"/>
              </a:rPr>
              <a:t>Principais Ameaças em Aplicações WEB</a:t>
            </a:r>
          </a:p>
        </p:txBody>
      </p:sp>
    </p:spTree>
    <p:extLst>
      <p:ext uri="{BB962C8B-B14F-4D97-AF65-F5344CB8AC3E}">
        <p14:creationId xmlns:p14="http://schemas.microsoft.com/office/powerpoint/2010/main" val="2396686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 Box 1">
            <a:extLst>
              <a:ext uri="{FF2B5EF4-FFF2-40B4-BE49-F238E27FC236}">
                <a16:creationId xmlns:a16="http://schemas.microsoft.com/office/drawing/2014/main" id="{26D2053F-3F0C-3532-7219-E6085E2B1CC8}"/>
              </a:ext>
            </a:extLst>
          </p:cNvPr>
          <p:cNvSpPr txBox="1">
            <a:spLocks noChangeArrowheads="1"/>
          </p:cNvSpPr>
          <p:nvPr/>
        </p:nvSpPr>
        <p:spPr bwMode="auto">
          <a:xfrm>
            <a:off x="2917482" y="2922280"/>
            <a:ext cx="8589775" cy="327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2539">
                <a:solidFill>
                  <a:srgbClr val="000000"/>
                </a:solidFill>
              </a:rPr>
              <a:t>• Evite expor referências a objetos internos</a:t>
            </a:r>
          </a:p>
          <a:p>
            <a:pPr eaLnBrk="1">
              <a:lnSpc>
                <a:spcPct val="97000"/>
              </a:lnSpc>
              <a:buSzPct val="100000"/>
            </a:pPr>
            <a:endParaRPr lang="pt-BR" altLang="pt-BR" sz="2539">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 Validação de referências</a:t>
            </a:r>
          </a:p>
          <a:p>
            <a:pPr eaLnBrk="1">
              <a:lnSpc>
                <a:spcPct val="97000"/>
              </a:lnSpc>
              <a:buSzPct val="100000"/>
            </a:pPr>
            <a:endParaRPr lang="pt-BR" altLang="pt-BR" sz="2539">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 Mapas de referência</a:t>
            </a:r>
          </a:p>
          <a:p>
            <a:pPr eaLnBrk="1">
              <a:lnSpc>
                <a:spcPct val="97000"/>
              </a:lnSpc>
              <a:buSzPct val="100000"/>
            </a:pPr>
            <a:r>
              <a:rPr lang="pt-BR" altLang="pt-BR" sz="2176">
                <a:solidFill>
                  <a:srgbClr val="000000"/>
                </a:solidFill>
              </a:rPr>
              <a:t>Ex: http://www.example.com/application?file=1</a:t>
            </a:r>
          </a:p>
        </p:txBody>
      </p:sp>
      <p:sp>
        <p:nvSpPr>
          <p:cNvPr id="39938" name="Text Box 3">
            <a:extLst>
              <a:ext uri="{FF2B5EF4-FFF2-40B4-BE49-F238E27FC236}">
                <a16:creationId xmlns:a16="http://schemas.microsoft.com/office/drawing/2014/main" id="{83E9A143-0F3C-EBEA-F2BD-1EBBEFF86758}"/>
              </a:ext>
            </a:extLst>
          </p:cNvPr>
          <p:cNvSpPr txBox="1">
            <a:spLocks noChangeArrowheads="1"/>
          </p:cNvSpPr>
          <p:nvPr/>
        </p:nvSpPr>
        <p:spPr bwMode="auto">
          <a:xfrm>
            <a:off x="1974579" y="293667"/>
            <a:ext cx="8681905" cy="513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1992"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SzPct val="100000"/>
            </a:pPr>
            <a:r>
              <a:rPr lang="pt-BR" altLang="pt-BR" sz="3627" b="1">
                <a:solidFill>
                  <a:srgbClr val="FFFFFF"/>
                </a:solidFill>
              </a:rPr>
              <a:t>Impacto</a:t>
            </a:r>
          </a:p>
        </p:txBody>
      </p:sp>
      <p:sp>
        <p:nvSpPr>
          <p:cNvPr id="39939" name="Text Box 2">
            <a:extLst>
              <a:ext uri="{FF2B5EF4-FFF2-40B4-BE49-F238E27FC236}">
                <a16:creationId xmlns:a16="http://schemas.microsoft.com/office/drawing/2014/main" id="{450DF6A7-2EF5-BCF5-8D53-C9D9D7413B32}"/>
              </a:ext>
            </a:extLst>
          </p:cNvPr>
          <p:cNvSpPr txBox="1">
            <a:spLocks noChangeArrowheads="1"/>
          </p:cNvSpPr>
          <p:nvPr/>
        </p:nvSpPr>
        <p:spPr bwMode="auto">
          <a:xfrm>
            <a:off x="2782164" y="2048475"/>
            <a:ext cx="8496204" cy="48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3264" b="1">
                <a:solidFill>
                  <a:srgbClr val="000000"/>
                </a:solidFill>
              </a:rPr>
              <a:t>Referência Direta a Objetos</a:t>
            </a:r>
          </a:p>
        </p:txBody>
      </p:sp>
      <p:pic>
        <p:nvPicPr>
          <p:cNvPr id="39940" name="Picture 4">
            <a:extLst>
              <a:ext uri="{FF2B5EF4-FFF2-40B4-BE49-F238E27FC236}">
                <a16:creationId xmlns:a16="http://schemas.microsoft.com/office/drawing/2014/main" id="{734CF572-664D-2DCC-81B9-2DF3DE59A3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52732" y="4603670"/>
            <a:ext cx="1250966" cy="1250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a:extLst>
              <a:ext uri="{FF2B5EF4-FFF2-40B4-BE49-F238E27FC236}">
                <a16:creationId xmlns:a16="http://schemas.microsoft.com/office/drawing/2014/main" id="{B58F0BC1-ED0B-8D24-55CF-57BA3071A633}"/>
              </a:ext>
            </a:extLst>
          </p:cNvPr>
          <p:cNvSpPr txBox="1">
            <a:spLocks noChangeArrowheads="1"/>
          </p:cNvSpPr>
          <p:nvPr/>
        </p:nvSpPr>
        <p:spPr bwMode="auto">
          <a:xfrm>
            <a:off x="2917481" y="3251936"/>
            <a:ext cx="8222690" cy="1144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4897" b="1">
                <a:solidFill>
                  <a:srgbClr val="000000"/>
                </a:solidFill>
                <a:cs typeface="Arial" panose="020B0604020202020204" pitchFamily="34" charset="0"/>
              </a:rPr>
              <a:t>Cross Site Request </a:t>
            </a:r>
          </a:p>
          <a:p>
            <a:pPr>
              <a:lnSpc>
                <a:spcPct val="93000"/>
              </a:lnSpc>
              <a:buClr>
                <a:srgbClr val="000000"/>
              </a:buClr>
              <a:buSzPct val="100000"/>
              <a:buFont typeface="Times New Roman" panose="02020603050405020304" pitchFamily="18" charset="0"/>
              <a:buNone/>
            </a:pPr>
            <a:r>
              <a:rPr lang="pt-BR" altLang="pt-BR" sz="4897" b="1">
                <a:solidFill>
                  <a:srgbClr val="000000"/>
                </a:solidFill>
                <a:cs typeface="Arial" panose="020B0604020202020204" pitchFamily="34" charset="0"/>
              </a:rPr>
              <a:t>Forgery</a:t>
            </a:r>
          </a:p>
        </p:txBody>
      </p:sp>
      <p:sp>
        <p:nvSpPr>
          <p:cNvPr id="41987" name="TextBox 5">
            <a:extLst>
              <a:ext uri="{FF2B5EF4-FFF2-40B4-BE49-F238E27FC236}">
                <a16:creationId xmlns:a16="http://schemas.microsoft.com/office/drawing/2014/main" id="{3E980C0E-5E99-787E-ED95-8490DDE3402E}"/>
              </a:ext>
            </a:extLst>
          </p:cNvPr>
          <p:cNvSpPr txBox="1">
            <a:spLocks noChangeArrowheads="1"/>
          </p:cNvSpPr>
          <p:nvPr/>
        </p:nvSpPr>
        <p:spPr bwMode="auto">
          <a:xfrm>
            <a:off x="1881008" y="293668"/>
            <a:ext cx="4691483" cy="55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3264" b="1">
                <a:solidFill>
                  <a:schemeClr val="bg1"/>
                </a:solidFill>
                <a:cs typeface="Arial" panose="020B0604020202020204" pitchFamily="34" charset="0"/>
              </a:rPr>
              <a:t>Principais Ameaças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1">
            <a:extLst>
              <a:ext uri="{FF2B5EF4-FFF2-40B4-BE49-F238E27FC236}">
                <a16:creationId xmlns:a16="http://schemas.microsoft.com/office/drawing/2014/main" id="{8B150DD2-0D55-3DDE-EEDC-19847412701A}"/>
              </a:ext>
            </a:extLst>
          </p:cNvPr>
          <p:cNvSpPr txBox="1">
            <a:spLocks noChangeArrowheads="1"/>
          </p:cNvSpPr>
          <p:nvPr/>
        </p:nvSpPr>
        <p:spPr bwMode="auto">
          <a:xfrm>
            <a:off x="2826790" y="3228904"/>
            <a:ext cx="8589774" cy="3862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2176">
                <a:solidFill>
                  <a:srgbClr val="000000"/>
                </a:solidFill>
              </a:rPr>
              <a:t>• Browsers enviam alguns tipos de credenciais </a:t>
            </a:r>
          </a:p>
          <a:p>
            <a:pPr eaLnBrk="1">
              <a:lnSpc>
                <a:spcPct val="98000"/>
              </a:lnSpc>
              <a:buSzPct val="100000"/>
            </a:pPr>
            <a:r>
              <a:rPr lang="pt-BR" altLang="pt-BR" sz="2176">
                <a:solidFill>
                  <a:srgbClr val="000000"/>
                </a:solidFill>
              </a:rPr>
              <a:t>automaticamente em cada requisição</a:t>
            </a:r>
          </a:p>
          <a:p>
            <a:pPr eaLnBrk="1">
              <a:lnSpc>
                <a:spcPct val="97000"/>
              </a:lnSpc>
              <a:buSzPct val="100000"/>
            </a:pPr>
            <a:endParaRPr lang="pt-BR" altLang="pt-BR" sz="2176">
              <a:solidFill>
                <a:srgbClr val="000000"/>
              </a:solidFill>
            </a:endParaRPr>
          </a:p>
          <a:p>
            <a:pPr eaLnBrk="1">
              <a:lnSpc>
                <a:spcPct val="97000"/>
              </a:lnSpc>
              <a:buSzPct val="100000"/>
            </a:pPr>
            <a:r>
              <a:rPr lang="pt-BR" altLang="pt-BR" sz="2176">
                <a:solidFill>
                  <a:srgbClr val="000000"/>
                </a:solidFill>
              </a:rPr>
              <a:t>Cookies</a:t>
            </a:r>
          </a:p>
          <a:p>
            <a:pPr eaLnBrk="1">
              <a:lnSpc>
                <a:spcPct val="97000"/>
              </a:lnSpc>
              <a:buSzPct val="100000"/>
            </a:pPr>
            <a:r>
              <a:rPr lang="pt-BR" altLang="pt-BR" sz="2176">
                <a:solidFill>
                  <a:srgbClr val="000000"/>
                </a:solidFill>
              </a:rPr>
              <a:t>Cabeçalhos</a:t>
            </a:r>
          </a:p>
          <a:p>
            <a:pPr eaLnBrk="1">
              <a:lnSpc>
                <a:spcPct val="97000"/>
              </a:lnSpc>
              <a:buSzPct val="100000"/>
            </a:pPr>
            <a:r>
              <a:rPr lang="pt-BR" altLang="pt-BR" sz="2176">
                <a:solidFill>
                  <a:srgbClr val="000000"/>
                </a:solidFill>
              </a:rPr>
              <a:t>Endereço IP</a:t>
            </a:r>
          </a:p>
          <a:p>
            <a:pPr eaLnBrk="1">
              <a:lnSpc>
                <a:spcPct val="97000"/>
              </a:lnSpc>
              <a:buSzPct val="100000"/>
            </a:pPr>
            <a:r>
              <a:rPr lang="pt-BR" altLang="pt-BR" sz="2176">
                <a:solidFill>
                  <a:srgbClr val="000000"/>
                </a:solidFill>
              </a:rPr>
              <a:t>Certificados SSL</a:t>
            </a:r>
          </a:p>
        </p:txBody>
      </p:sp>
      <p:sp>
        <p:nvSpPr>
          <p:cNvPr id="44034" name="Text Box 2">
            <a:extLst>
              <a:ext uri="{FF2B5EF4-FFF2-40B4-BE49-F238E27FC236}">
                <a16:creationId xmlns:a16="http://schemas.microsoft.com/office/drawing/2014/main" id="{1D8C7E61-2B14-3632-76EE-930C31C9191A}"/>
              </a:ext>
            </a:extLst>
          </p:cNvPr>
          <p:cNvSpPr txBox="1">
            <a:spLocks noChangeArrowheads="1"/>
          </p:cNvSpPr>
          <p:nvPr/>
        </p:nvSpPr>
        <p:spPr bwMode="auto">
          <a:xfrm>
            <a:off x="2851262" y="1910279"/>
            <a:ext cx="8496204" cy="48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3264" b="1">
                <a:solidFill>
                  <a:srgbClr val="000000"/>
                </a:solidFill>
              </a:rPr>
              <a:t>Cross Site Request Forgery </a:t>
            </a:r>
          </a:p>
          <a:p>
            <a:pPr eaLnBrk="1">
              <a:lnSpc>
                <a:spcPct val="98000"/>
              </a:lnSpc>
              <a:buSzPct val="100000"/>
            </a:pPr>
            <a:r>
              <a:rPr lang="pt-BR" altLang="pt-BR" sz="3264" b="1">
                <a:solidFill>
                  <a:srgbClr val="000000"/>
                </a:solidFill>
              </a:rPr>
              <a:t>(CSRF)</a:t>
            </a:r>
          </a:p>
        </p:txBody>
      </p:sp>
      <p:sp>
        <p:nvSpPr>
          <p:cNvPr id="44035" name="Text Box 3">
            <a:extLst>
              <a:ext uri="{FF2B5EF4-FFF2-40B4-BE49-F238E27FC236}">
                <a16:creationId xmlns:a16="http://schemas.microsoft.com/office/drawing/2014/main" id="{D5911B70-AE7A-4915-99A6-531DB72DBF70}"/>
              </a:ext>
            </a:extLst>
          </p:cNvPr>
          <p:cNvSpPr txBox="1">
            <a:spLocks noChangeArrowheads="1"/>
          </p:cNvSpPr>
          <p:nvPr/>
        </p:nvSpPr>
        <p:spPr bwMode="auto">
          <a:xfrm>
            <a:off x="1974579" y="293667"/>
            <a:ext cx="8681905" cy="513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1992"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SzPct val="100000"/>
            </a:pPr>
            <a:r>
              <a:rPr lang="pt-BR" altLang="pt-BR" sz="3627" b="1">
                <a:solidFill>
                  <a:srgbClr val="FFFFFF"/>
                </a:solidFill>
              </a:rPr>
              <a:t>Definição</a:t>
            </a:r>
          </a:p>
        </p:txBody>
      </p:sp>
      <p:pic>
        <p:nvPicPr>
          <p:cNvPr id="44036" name="Picture 4">
            <a:extLst>
              <a:ext uri="{FF2B5EF4-FFF2-40B4-BE49-F238E27FC236}">
                <a16:creationId xmlns:a16="http://schemas.microsoft.com/office/drawing/2014/main" id="{FABC9742-14A5-CE5B-CD3B-EE72AA6A56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05801" y="4258179"/>
            <a:ext cx="1597897" cy="1563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 Box 1">
            <a:extLst>
              <a:ext uri="{FF2B5EF4-FFF2-40B4-BE49-F238E27FC236}">
                <a16:creationId xmlns:a16="http://schemas.microsoft.com/office/drawing/2014/main" id="{9A6907B6-4709-8070-D872-FD27F57CBDB3}"/>
              </a:ext>
            </a:extLst>
          </p:cNvPr>
          <p:cNvSpPr txBox="1">
            <a:spLocks noChangeArrowheads="1"/>
          </p:cNvSpPr>
          <p:nvPr/>
        </p:nvSpPr>
        <p:spPr bwMode="auto">
          <a:xfrm>
            <a:off x="2895888" y="3227463"/>
            <a:ext cx="8589774" cy="2896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2176">
                <a:solidFill>
                  <a:srgbClr val="000000"/>
                </a:solidFill>
              </a:rPr>
              <a:t>• A vítima acessa um site malicioso enquanto </a:t>
            </a:r>
          </a:p>
          <a:p>
            <a:pPr eaLnBrk="1">
              <a:lnSpc>
                <a:spcPct val="98000"/>
              </a:lnSpc>
              <a:buSzPct val="100000"/>
            </a:pPr>
            <a:r>
              <a:rPr lang="pt-BR" altLang="pt-BR" sz="2176">
                <a:solidFill>
                  <a:srgbClr val="000000"/>
                </a:solidFill>
              </a:rPr>
              <a:t>está logada no sistema vulnerável</a:t>
            </a:r>
          </a:p>
          <a:p>
            <a:pPr eaLnBrk="1">
              <a:lnSpc>
                <a:spcPct val="97000"/>
              </a:lnSpc>
              <a:buSzPct val="100000"/>
            </a:pPr>
            <a:endParaRPr lang="pt-BR" altLang="pt-BR" sz="2176">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176">
                <a:solidFill>
                  <a:srgbClr val="000000"/>
                </a:solidFill>
              </a:rPr>
              <a:t> O atacante força a vítima a fazer tal </a:t>
            </a:r>
          </a:p>
          <a:p>
            <a:pPr eaLnBrk="1">
              <a:lnSpc>
                <a:spcPct val="97000"/>
              </a:lnSpc>
              <a:buClr>
                <a:srgbClr val="000000"/>
              </a:buClr>
              <a:buSzPct val="45000"/>
              <a:buFont typeface="Wingdings" panose="05000000000000000000" pitchFamily="2" charset="2"/>
              <a:buChar char=""/>
            </a:pPr>
            <a:r>
              <a:rPr lang="pt-BR" altLang="pt-BR" sz="2176">
                <a:solidFill>
                  <a:srgbClr val="000000"/>
                </a:solidFill>
              </a:rPr>
              <a:t>requisição</a:t>
            </a:r>
          </a:p>
        </p:txBody>
      </p:sp>
      <p:sp>
        <p:nvSpPr>
          <p:cNvPr id="46082" name="Text Box 3">
            <a:extLst>
              <a:ext uri="{FF2B5EF4-FFF2-40B4-BE49-F238E27FC236}">
                <a16:creationId xmlns:a16="http://schemas.microsoft.com/office/drawing/2014/main" id="{0C96AE70-13F4-D7BC-EC56-3192DCB3BD09}"/>
              </a:ext>
            </a:extLst>
          </p:cNvPr>
          <p:cNvSpPr txBox="1">
            <a:spLocks noChangeArrowheads="1"/>
          </p:cNvSpPr>
          <p:nvPr/>
        </p:nvSpPr>
        <p:spPr bwMode="auto">
          <a:xfrm>
            <a:off x="1905480" y="293667"/>
            <a:ext cx="8681905" cy="513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1992"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SzPct val="100000"/>
            </a:pPr>
            <a:r>
              <a:rPr lang="pt-BR" altLang="pt-BR" sz="3627" b="1">
                <a:solidFill>
                  <a:srgbClr val="FFFFFF"/>
                </a:solidFill>
              </a:rPr>
              <a:t>Impacto</a:t>
            </a:r>
          </a:p>
        </p:txBody>
      </p:sp>
      <p:sp>
        <p:nvSpPr>
          <p:cNvPr id="46083" name="Text Box 2">
            <a:extLst>
              <a:ext uri="{FF2B5EF4-FFF2-40B4-BE49-F238E27FC236}">
                <a16:creationId xmlns:a16="http://schemas.microsoft.com/office/drawing/2014/main" id="{2A9EA82D-35E1-A65B-8373-D047EFBA12BF}"/>
              </a:ext>
            </a:extLst>
          </p:cNvPr>
          <p:cNvSpPr txBox="1">
            <a:spLocks noChangeArrowheads="1"/>
          </p:cNvSpPr>
          <p:nvPr/>
        </p:nvSpPr>
        <p:spPr bwMode="auto">
          <a:xfrm>
            <a:off x="2851262" y="1910279"/>
            <a:ext cx="8496204" cy="48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3264" b="1">
                <a:solidFill>
                  <a:srgbClr val="000000"/>
                </a:solidFill>
              </a:rPr>
              <a:t>Cross Site Request Forgery </a:t>
            </a:r>
          </a:p>
          <a:p>
            <a:pPr eaLnBrk="1">
              <a:lnSpc>
                <a:spcPct val="98000"/>
              </a:lnSpc>
              <a:buSzPct val="100000"/>
            </a:pPr>
            <a:r>
              <a:rPr lang="pt-BR" altLang="pt-BR" sz="3264" b="1">
                <a:solidFill>
                  <a:srgbClr val="000000"/>
                </a:solidFill>
              </a:rPr>
              <a:t>(CSRF)</a:t>
            </a:r>
          </a:p>
        </p:txBody>
      </p:sp>
      <p:pic>
        <p:nvPicPr>
          <p:cNvPr id="46084" name="Picture 4">
            <a:extLst>
              <a:ext uri="{FF2B5EF4-FFF2-40B4-BE49-F238E27FC236}">
                <a16:creationId xmlns:a16="http://schemas.microsoft.com/office/drawing/2014/main" id="{177DC7C6-1A80-7FE3-1791-C806B9D38D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05801" y="4258179"/>
            <a:ext cx="1597897" cy="1563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ext Box 1">
            <a:extLst>
              <a:ext uri="{FF2B5EF4-FFF2-40B4-BE49-F238E27FC236}">
                <a16:creationId xmlns:a16="http://schemas.microsoft.com/office/drawing/2014/main" id="{C1D5DED8-07C6-31E7-3A26-F4B4631CDD76}"/>
              </a:ext>
            </a:extLst>
          </p:cNvPr>
          <p:cNvSpPr txBox="1">
            <a:spLocks noChangeArrowheads="1"/>
          </p:cNvSpPr>
          <p:nvPr/>
        </p:nvSpPr>
        <p:spPr bwMode="auto">
          <a:xfrm>
            <a:off x="2848383" y="3090707"/>
            <a:ext cx="8360887" cy="3862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2539">
                <a:solidFill>
                  <a:srgbClr val="000000"/>
                </a:solidFill>
              </a:rPr>
              <a:t>• Autenticações forçadas em requisições sensíveis</a:t>
            </a:r>
          </a:p>
          <a:p>
            <a:pPr eaLnBrk="1">
              <a:lnSpc>
                <a:spcPct val="97000"/>
              </a:lnSpc>
              <a:buSzPct val="100000"/>
            </a:pPr>
            <a:endParaRPr lang="pt-BR" altLang="pt-BR" sz="2539">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 Controle exposição de dados utilizados </a:t>
            </a: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como credenciais</a:t>
            </a:r>
          </a:p>
          <a:p>
            <a:pPr eaLnBrk="1">
              <a:lnSpc>
                <a:spcPct val="97000"/>
              </a:lnSpc>
              <a:buSzPct val="100000"/>
            </a:pPr>
            <a:endParaRPr lang="pt-BR" altLang="pt-BR" sz="2539">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 OWASP:</a:t>
            </a:r>
          </a:p>
          <a:p>
            <a:pPr eaLnBrk="1">
              <a:lnSpc>
                <a:spcPct val="97000"/>
              </a:lnSpc>
              <a:buSzPct val="100000"/>
            </a:pPr>
            <a:r>
              <a:rPr lang="pt-BR" altLang="pt-BR" sz="2539">
                <a:solidFill>
                  <a:srgbClr val="000000"/>
                </a:solidFill>
              </a:rPr>
              <a:t>CSRF_Prevention_Cheat_Sheet </a:t>
            </a:r>
          </a:p>
        </p:txBody>
      </p:sp>
      <p:sp>
        <p:nvSpPr>
          <p:cNvPr id="48130" name="Text Box 3">
            <a:extLst>
              <a:ext uri="{FF2B5EF4-FFF2-40B4-BE49-F238E27FC236}">
                <a16:creationId xmlns:a16="http://schemas.microsoft.com/office/drawing/2014/main" id="{333EEC3C-5E85-F1A9-0C5C-423E120A2873}"/>
              </a:ext>
            </a:extLst>
          </p:cNvPr>
          <p:cNvSpPr txBox="1">
            <a:spLocks noChangeArrowheads="1"/>
          </p:cNvSpPr>
          <p:nvPr/>
        </p:nvSpPr>
        <p:spPr bwMode="auto">
          <a:xfrm>
            <a:off x="1974579" y="293667"/>
            <a:ext cx="8681905" cy="513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1992"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SzPct val="100000"/>
            </a:pPr>
            <a:r>
              <a:rPr lang="pt-BR" altLang="pt-BR" sz="3627" b="1">
                <a:solidFill>
                  <a:srgbClr val="FFFFFF"/>
                </a:solidFill>
              </a:rPr>
              <a:t>Como se Prevenir</a:t>
            </a:r>
          </a:p>
        </p:txBody>
      </p:sp>
      <p:pic>
        <p:nvPicPr>
          <p:cNvPr id="48131" name="Picture 4">
            <a:extLst>
              <a:ext uri="{FF2B5EF4-FFF2-40B4-BE49-F238E27FC236}">
                <a16:creationId xmlns:a16="http://schemas.microsoft.com/office/drawing/2014/main" id="{94CCC95E-6899-F5E0-2F15-39B5390D6A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05801" y="4258179"/>
            <a:ext cx="1597897" cy="1563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2" name="Text Box 2">
            <a:extLst>
              <a:ext uri="{FF2B5EF4-FFF2-40B4-BE49-F238E27FC236}">
                <a16:creationId xmlns:a16="http://schemas.microsoft.com/office/drawing/2014/main" id="{27943D25-1577-8583-A6E1-764767B11708}"/>
              </a:ext>
            </a:extLst>
          </p:cNvPr>
          <p:cNvSpPr txBox="1">
            <a:spLocks noChangeArrowheads="1"/>
          </p:cNvSpPr>
          <p:nvPr/>
        </p:nvSpPr>
        <p:spPr bwMode="auto">
          <a:xfrm>
            <a:off x="2851262" y="1910279"/>
            <a:ext cx="8496204" cy="48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3264" b="1">
                <a:solidFill>
                  <a:srgbClr val="000000"/>
                </a:solidFill>
              </a:rPr>
              <a:t>Cross Site Request Forgery </a:t>
            </a:r>
          </a:p>
          <a:p>
            <a:pPr eaLnBrk="1">
              <a:lnSpc>
                <a:spcPct val="98000"/>
              </a:lnSpc>
              <a:buSzPct val="100000"/>
            </a:pPr>
            <a:r>
              <a:rPr lang="pt-BR" altLang="pt-BR" sz="3264" b="1">
                <a:solidFill>
                  <a:srgbClr val="000000"/>
                </a:solidFill>
              </a:rPr>
              <a:t>(CSRF)</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
            <a:extLst>
              <a:ext uri="{FF2B5EF4-FFF2-40B4-BE49-F238E27FC236}">
                <a16:creationId xmlns:a16="http://schemas.microsoft.com/office/drawing/2014/main" id="{76070211-3A2D-E3C4-557D-29B2BA7CDAEB}"/>
              </a:ext>
            </a:extLst>
          </p:cNvPr>
          <p:cNvSpPr txBox="1">
            <a:spLocks noChangeArrowheads="1"/>
          </p:cNvSpPr>
          <p:nvPr/>
        </p:nvSpPr>
        <p:spPr bwMode="auto">
          <a:xfrm>
            <a:off x="2226499" y="3182838"/>
            <a:ext cx="8222690" cy="1144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gn="ctr">
              <a:lnSpc>
                <a:spcPct val="93000"/>
              </a:lnSpc>
              <a:buClr>
                <a:srgbClr val="000000"/>
              </a:buClr>
              <a:buSzPct val="100000"/>
              <a:buFont typeface="Times New Roman" panose="02020603050405020304" pitchFamily="18" charset="0"/>
              <a:buNone/>
            </a:pPr>
            <a:r>
              <a:rPr lang="pt-BR" altLang="pt-BR" sz="4897" b="1">
                <a:solidFill>
                  <a:srgbClr val="000000"/>
                </a:solidFill>
                <a:cs typeface="Arial" panose="020B0604020202020204" pitchFamily="34" charset="0"/>
              </a:rPr>
              <a:t>Falhas de Configuração</a:t>
            </a:r>
          </a:p>
        </p:txBody>
      </p:sp>
      <p:sp>
        <p:nvSpPr>
          <p:cNvPr id="50179" name="TextBox 5">
            <a:extLst>
              <a:ext uri="{FF2B5EF4-FFF2-40B4-BE49-F238E27FC236}">
                <a16:creationId xmlns:a16="http://schemas.microsoft.com/office/drawing/2014/main" id="{42DA0B00-4C2F-3053-91F8-CC58D84008F4}"/>
              </a:ext>
            </a:extLst>
          </p:cNvPr>
          <p:cNvSpPr txBox="1">
            <a:spLocks noChangeArrowheads="1"/>
          </p:cNvSpPr>
          <p:nvPr/>
        </p:nvSpPr>
        <p:spPr bwMode="auto">
          <a:xfrm>
            <a:off x="1881008" y="293668"/>
            <a:ext cx="4691483" cy="55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3264" b="1">
                <a:solidFill>
                  <a:schemeClr val="bg1"/>
                </a:solidFill>
                <a:cs typeface="Arial" panose="020B0604020202020204" pitchFamily="34" charset="0"/>
              </a:rPr>
              <a:t>Principais Ameaças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ext Box 1">
            <a:extLst>
              <a:ext uri="{FF2B5EF4-FFF2-40B4-BE49-F238E27FC236}">
                <a16:creationId xmlns:a16="http://schemas.microsoft.com/office/drawing/2014/main" id="{6359CDF7-835B-4716-CC84-D6E9A299EFAA}"/>
              </a:ext>
            </a:extLst>
          </p:cNvPr>
          <p:cNvSpPr txBox="1">
            <a:spLocks noChangeArrowheads="1"/>
          </p:cNvSpPr>
          <p:nvPr/>
        </p:nvSpPr>
        <p:spPr bwMode="auto">
          <a:xfrm>
            <a:off x="2779285" y="2876215"/>
            <a:ext cx="6182853" cy="3463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2539">
                <a:solidFill>
                  <a:srgbClr val="000000"/>
                </a:solidFill>
              </a:rPr>
              <a:t>• Aplicações rodam em cima de serviços que rodam em cima de SOs</a:t>
            </a:r>
          </a:p>
          <a:p>
            <a:pPr eaLnBrk="1">
              <a:lnSpc>
                <a:spcPct val="97000"/>
              </a:lnSpc>
              <a:buSzPct val="100000"/>
            </a:pPr>
            <a:endParaRPr lang="pt-BR" altLang="pt-BR" sz="2539">
              <a:solidFill>
                <a:srgbClr val="000000"/>
              </a:solidFill>
            </a:endParaRPr>
          </a:p>
          <a:p>
            <a:pPr eaLnBrk="1">
              <a:lnSpc>
                <a:spcPct val="97000"/>
              </a:lnSpc>
              <a:buSzPct val="100000"/>
            </a:pPr>
            <a:r>
              <a:rPr lang="pt-BR" altLang="pt-BR" sz="2539">
                <a:solidFill>
                  <a:srgbClr val="000000"/>
                </a:solidFill>
              </a:rPr>
              <a:t>• Todos podem ser vetores de ataque</a:t>
            </a:r>
          </a:p>
          <a:p>
            <a:pPr eaLnBrk="1">
              <a:lnSpc>
                <a:spcPct val="97000"/>
              </a:lnSpc>
              <a:buSzPct val="100000"/>
            </a:pPr>
            <a:endParaRPr lang="pt-BR" altLang="pt-BR" sz="2539">
              <a:solidFill>
                <a:srgbClr val="000000"/>
              </a:solidFill>
            </a:endParaRPr>
          </a:p>
          <a:p>
            <a:pPr eaLnBrk="1">
              <a:lnSpc>
                <a:spcPct val="97000"/>
              </a:lnSpc>
              <a:buSzPct val="100000"/>
            </a:pPr>
            <a:r>
              <a:rPr lang="pt-BR" altLang="pt-BR" sz="2539">
                <a:solidFill>
                  <a:srgbClr val="000000"/>
                </a:solidFill>
              </a:rPr>
              <a:t>• </a:t>
            </a:r>
            <a:r>
              <a:rPr lang="pt-BR" altLang="pt-BR" sz="2539" i="1">
                <a:solidFill>
                  <a:srgbClr val="000000"/>
                </a:solidFill>
              </a:rPr>
              <a:t>Exploits</a:t>
            </a:r>
            <a:r>
              <a:rPr lang="pt-BR" altLang="pt-BR" sz="2539">
                <a:solidFill>
                  <a:srgbClr val="000000"/>
                </a:solidFill>
              </a:rPr>
              <a:t> (e </a:t>
            </a:r>
            <a:r>
              <a:rPr lang="pt-BR" altLang="pt-BR" sz="2539" i="1">
                <a:solidFill>
                  <a:srgbClr val="000000"/>
                </a:solidFill>
              </a:rPr>
              <a:t>patchs</a:t>
            </a:r>
            <a:r>
              <a:rPr lang="pt-BR" altLang="pt-BR" sz="2539">
                <a:solidFill>
                  <a:srgbClr val="000000"/>
                </a:solidFill>
              </a:rPr>
              <a:t>!) se aplicam à qualquer tipo de software</a:t>
            </a:r>
          </a:p>
        </p:txBody>
      </p:sp>
      <p:sp>
        <p:nvSpPr>
          <p:cNvPr id="52226" name="Text Box 2">
            <a:extLst>
              <a:ext uri="{FF2B5EF4-FFF2-40B4-BE49-F238E27FC236}">
                <a16:creationId xmlns:a16="http://schemas.microsoft.com/office/drawing/2014/main" id="{7FAE7575-0787-05A4-2283-B02809399C40}"/>
              </a:ext>
            </a:extLst>
          </p:cNvPr>
          <p:cNvSpPr txBox="1">
            <a:spLocks noChangeArrowheads="1"/>
          </p:cNvSpPr>
          <p:nvPr/>
        </p:nvSpPr>
        <p:spPr bwMode="auto">
          <a:xfrm>
            <a:off x="2848383" y="1908839"/>
            <a:ext cx="8496204" cy="482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3264" b="1">
                <a:solidFill>
                  <a:srgbClr val="000000"/>
                </a:solidFill>
              </a:rPr>
              <a:t>Falhas de Configuração</a:t>
            </a:r>
          </a:p>
        </p:txBody>
      </p:sp>
      <p:sp>
        <p:nvSpPr>
          <p:cNvPr id="52227" name="Text Box 3">
            <a:extLst>
              <a:ext uri="{FF2B5EF4-FFF2-40B4-BE49-F238E27FC236}">
                <a16:creationId xmlns:a16="http://schemas.microsoft.com/office/drawing/2014/main" id="{EA7DB188-69DF-5EF3-9E80-385DEE1D08BA}"/>
              </a:ext>
            </a:extLst>
          </p:cNvPr>
          <p:cNvSpPr txBox="1">
            <a:spLocks noChangeArrowheads="1"/>
          </p:cNvSpPr>
          <p:nvPr/>
        </p:nvSpPr>
        <p:spPr bwMode="auto">
          <a:xfrm>
            <a:off x="1974579" y="293667"/>
            <a:ext cx="8681905" cy="513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1992"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SzPct val="100000"/>
            </a:pPr>
            <a:r>
              <a:rPr lang="pt-BR" altLang="pt-BR" sz="3627" b="1">
                <a:solidFill>
                  <a:srgbClr val="FFFFFF"/>
                </a:solidFill>
              </a:rPr>
              <a:t>Definição</a:t>
            </a:r>
          </a:p>
        </p:txBody>
      </p:sp>
      <p:pic>
        <p:nvPicPr>
          <p:cNvPr id="52228" name="Picture 4">
            <a:extLst>
              <a:ext uri="{FF2B5EF4-FFF2-40B4-BE49-F238E27FC236}">
                <a16:creationId xmlns:a16="http://schemas.microsoft.com/office/drawing/2014/main" id="{C93A13E8-4D62-13B0-17F9-409AF0DE52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90831" y="4534572"/>
            <a:ext cx="1227934" cy="1227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ext Box 1">
            <a:extLst>
              <a:ext uri="{FF2B5EF4-FFF2-40B4-BE49-F238E27FC236}">
                <a16:creationId xmlns:a16="http://schemas.microsoft.com/office/drawing/2014/main" id="{79C0A21E-5582-EBB2-4451-67619AF3B2C3}"/>
              </a:ext>
            </a:extLst>
          </p:cNvPr>
          <p:cNvSpPr txBox="1">
            <a:spLocks noChangeArrowheads="1"/>
          </p:cNvSpPr>
          <p:nvPr/>
        </p:nvSpPr>
        <p:spPr bwMode="auto">
          <a:xfrm>
            <a:off x="2848383" y="2883413"/>
            <a:ext cx="8589775" cy="33786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2539">
                <a:solidFill>
                  <a:srgbClr val="000000"/>
                </a:solidFill>
              </a:rPr>
              <a:t>• </a:t>
            </a:r>
            <a:r>
              <a:rPr lang="pt-BR" altLang="en-US" sz="2539">
                <a:solidFill>
                  <a:srgbClr val="000000"/>
                </a:solidFill>
              </a:rPr>
              <a:t>“</a:t>
            </a:r>
            <a:r>
              <a:rPr lang="pt-BR" altLang="pt-BR" sz="2539">
                <a:solidFill>
                  <a:srgbClr val="000000"/>
                </a:solidFill>
              </a:rPr>
              <a:t>Hardening</a:t>
            </a:r>
            <a:r>
              <a:rPr lang="pt-BR" altLang="en-US" sz="2539">
                <a:solidFill>
                  <a:srgbClr val="000000"/>
                </a:solidFill>
              </a:rPr>
              <a:t>”</a:t>
            </a:r>
            <a:r>
              <a:rPr lang="pt-BR" altLang="pt-BR" sz="2539">
                <a:solidFill>
                  <a:srgbClr val="000000"/>
                </a:solidFill>
              </a:rPr>
              <a:t> de servidores</a:t>
            </a:r>
          </a:p>
          <a:p>
            <a:pPr eaLnBrk="1">
              <a:lnSpc>
                <a:spcPct val="97000"/>
              </a:lnSpc>
              <a:buSzPct val="100000"/>
            </a:pPr>
            <a:endParaRPr lang="pt-BR" altLang="pt-BR" sz="2539">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 </a:t>
            </a:r>
            <a:r>
              <a:rPr lang="pt-BR" altLang="pt-BR" sz="2539" i="1">
                <a:solidFill>
                  <a:srgbClr val="000000"/>
                </a:solidFill>
              </a:rPr>
              <a:t>Patchs</a:t>
            </a:r>
            <a:r>
              <a:rPr lang="pt-BR" altLang="pt-BR" sz="2539">
                <a:solidFill>
                  <a:srgbClr val="000000"/>
                </a:solidFill>
              </a:rPr>
              <a:t> e atualizações</a:t>
            </a:r>
          </a:p>
          <a:p>
            <a:pPr eaLnBrk="1">
              <a:lnSpc>
                <a:spcPct val="97000"/>
              </a:lnSpc>
              <a:buSzPct val="100000"/>
            </a:pPr>
            <a:endParaRPr lang="pt-BR" altLang="pt-BR" sz="2539">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 Homologação de mudanças</a:t>
            </a:r>
          </a:p>
          <a:p>
            <a:pPr eaLnBrk="1">
              <a:lnSpc>
                <a:spcPct val="97000"/>
              </a:lnSpc>
              <a:buSzPct val="100000"/>
            </a:pPr>
            <a:endParaRPr lang="pt-BR" altLang="pt-BR" sz="2539">
              <a:solidFill>
                <a:srgbClr val="000000"/>
              </a:solidFill>
            </a:endParaRPr>
          </a:p>
          <a:p>
            <a:pPr eaLnBrk="1">
              <a:lnSpc>
                <a:spcPct val="97000"/>
              </a:lnSpc>
              <a:buClr>
                <a:srgbClr val="000000"/>
              </a:buClr>
              <a:buSzPct val="45000"/>
              <a:buFont typeface="Wingdings" panose="05000000000000000000" pitchFamily="2" charset="2"/>
              <a:buChar char=""/>
            </a:pPr>
            <a:r>
              <a:rPr lang="pt-BR" altLang="pt-BR" sz="2539">
                <a:solidFill>
                  <a:srgbClr val="000000"/>
                </a:solidFill>
              </a:rPr>
              <a:t> </a:t>
            </a:r>
            <a:r>
              <a:rPr lang="pt-BR" altLang="pt-BR" sz="2539" i="1">
                <a:solidFill>
                  <a:srgbClr val="000000"/>
                </a:solidFill>
              </a:rPr>
              <a:t>Vulnerability Management</a:t>
            </a:r>
          </a:p>
        </p:txBody>
      </p:sp>
      <p:sp>
        <p:nvSpPr>
          <p:cNvPr id="54274" name="Text Box 3">
            <a:extLst>
              <a:ext uri="{FF2B5EF4-FFF2-40B4-BE49-F238E27FC236}">
                <a16:creationId xmlns:a16="http://schemas.microsoft.com/office/drawing/2014/main" id="{B44D4453-8A7E-F162-9D5A-CC2C106246BA}"/>
              </a:ext>
            </a:extLst>
          </p:cNvPr>
          <p:cNvSpPr txBox="1">
            <a:spLocks noChangeArrowheads="1"/>
          </p:cNvSpPr>
          <p:nvPr/>
        </p:nvSpPr>
        <p:spPr bwMode="auto">
          <a:xfrm>
            <a:off x="1974579" y="293667"/>
            <a:ext cx="8681905" cy="513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1992"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SzPct val="100000"/>
            </a:pPr>
            <a:r>
              <a:rPr lang="pt-BR" altLang="pt-BR" sz="3627" b="1">
                <a:solidFill>
                  <a:srgbClr val="FFFFFF"/>
                </a:solidFill>
              </a:rPr>
              <a:t>Como se Prevenir</a:t>
            </a:r>
          </a:p>
        </p:txBody>
      </p:sp>
      <p:sp>
        <p:nvSpPr>
          <p:cNvPr id="54275" name="Text Box 2">
            <a:extLst>
              <a:ext uri="{FF2B5EF4-FFF2-40B4-BE49-F238E27FC236}">
                <a16:creationId xmlns:a16="http://schemas.microsoft.com/office/drawing/2014/main" id="{E83BCC14-D6D0-DA83-C0DE-4BD5A78DBEBE}"/>
              </a:ext>
            </a:extLst>
          </p:cNvPr>
          <p:cNvSpPr txBox="1">
            <a:spLocks noChangeArrowheads="1"/>
          </p:cNvSpPr>
          <p:nvPr/>
        </p:nvSpPr>
        <p:spPr bwMode="auto">
          <a:xfrm>
            <a:off x="2848383" y="1908839"/>
            <a:ext cx="8496204" cy="482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405"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eaLnBrk="1">
              <a:lnSpc>
                <a:spcPct val="98000"/>
              </a:lnSpc>
              <a:buSzPct val="100000"/>
            </a:pPr>
            <a:r>
              <a:rPr lang="pt-BR" altLang="pt-BR" sz="3264" b="1">
                <a:solidFill>
                  <a:srgbClr val="000000"/>
                </a:solidFill>
              </a:rPr>
              <a:t>Falhas de Configuração</a:t>
            </a:r>
          </a:p>
        </p:txBody>
      </p:sp>
      <p:pic>
        <p:nvPicPr>
          <p:cNvPr id="54276" name="Picture 4">
            <a:extLst>
              <a:ext uri="{FF2B5EF4-FFF2-40B4-BE49-F238E27FC236}">
                <a16:creationId xmlns:a16="http://schemas.microsoft.com/office/drawing/2014/main" id="{4CD3B93F-9479-3C05-01B1-34DFB14B86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90831" y="4534572"/>
            <a:ext cx="1227934" cy="1227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
            <a:extLst>
              <a:ext uri="{FF2B5EF4-FFF2-40B4-BE49-F238E27FC236}">
                <a16:creationId xmlns:a16="http://schemas.microsoft.com/office/drawing/2014/main" id="{4E9E7770-8E28-19F5-7C81-199A0B55171C}"/>
              </a:ext>
            </a:extLst>
          </p:cNvPr>
          <p:cNvSpPr txBox="1">
            <a:spLocks noChangeArrowheads="1"/>
          </p:cNvSpPr>
          <p:nvPr/>
        </p:nvSpPr>
        <p:spPr bwMode="auto">
          <a:xfrm>
            <a:off x="2848383" y="3152608"/>
            <a:ext cx="8222690" cy="1144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4897" b="1">
                <a:solidFill>
                  <a:srgbClr val="000000"/>
                </a:solidFill>
                <a:cs typeface="Arial" panose="020B0604020202020204" pitchFamily="34" charset="0"/>
              </a:rPr>
              <a:t>Armazenamento com métodos Inseguros</a:t>
            </a:r>
          </a:p>
        </p:txBody>
      </p:sp>
      <p:sp>
        <p:nvSpPr>
          <p:cNvPr id="56323" name="TextBox 5">
            <a:extLst>
              <a:ext uri="{FF2B5EF4-FFF2-40B4-BE49-F238E27FC236}">
                <a16:creationId xmlns:a16="http://schemas.microsoft.com/office/drawing/2014/main" id="{BCE4AA4F-45A1-6760-C5D6-7FD39B0861A6}"/>
              </a:ext>
            </a:extLst>
          </p:cNvPr>
          <p:cNvSpPr txBox="1">
            <a:spLocks noChangeArrowheads="1"/>
          </p:cNvSpPr>
          <p:nvPr/>
        </p:nvSpPr>
        <p:spPr bwMode="auto">
          <a:xfrm>
            <a:off x="1881008" y="293668"/>
            <a:ext cx="4691483" cy="55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3264" b="1">
                <a:solidFill>
                  <a:schemeClr val="bg1"/>
                </a:solidFill>
                <a:cs typeface="Arial" panose="020B0604020202020204" pitchFamily="34" charset="0"/>
              </a:rPr>
              <a:t>Principais Ameaças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a:extLst>
              <a:ext uri="{FF2B5EF4-FFF2-40B4-BE49-F238E27FC236}">
                <a16:creationId xmlns:a16="http://schemas.microsoft.com/office/drawing/2014/main" id="{BADF727F-2233-CEAE-CFBC-BAF9957505AD}"/>
              </a:ext>
            </a:extLst>
          </p:cNvPr>
          <p:cNvSpPr>
            <a:spLocks noGrp="1" noChangeArrowheads="1"/>
          </p:cNvSpPr>
          <p:nvPr>
            <p:ph type="title"/>
          </p:nvPr>
        </p:nvSpPr>
        <p:spPr>
          <a:xfrm>
            <a:off x="1983216" y="-33110"/>
            <a:ext cx="8222690" cy="1144440"/>
          </a:xfrm>
        </p:spPr>
        <p:txBody>
          <a:bodyPr vert="horz" lIns="0" tIns="35191" rIns="0" bIns="0" rtlCol="0" anchor="ctr">
            <a:normAutofit/>
          </a:bodyPr>
          <a:lstStyle/>
          <a:p>
            <a:pPr algn="l">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3627">
                <a:solidFill>
                  <a:srgbClr val="FFFFFF"/>
                </a:solidFill>
                <a:cs typeface="Arial" panose="020B0604020202020204" pitchFamily="34" charset="0"/>
              </a:rPr>
              <a:t>Descrição</a:t>
            </a:r>
          </a:p>
        </p:txBody>
      </p:sp>
      <p:sp>
        <p:nvSpPr>
          <p:cNvPr id="58370" name="Rectangle 2">
            <a:extLst>
              <a:ext uri="{FF2B5EF4-FFF2-40B4-BE49-F238E27FC236}">
                <a16:creationId xmlns:a16="http://schemas.microsoft.com/office/drawing/2014/main" id="{A1F630F1-BA86-9824-6C02-EF4FDCD38041}"/>
              </a:ext>
            </a:extLst>
          </p:cNvPr>
          <p:cNvSpPr>
            <a:spLocks noGrp="1" noChangeArrowheads="1"/>
          </p:cNvSpPr>
          <p:nvPr>
            <p:ph type="body" idx="1"/>
          </p:nvPr>
        </p:nvSpPr>
        <p:spPr>
          <a:xfrm>
            <a:off x="2625254" y="2047035"/>
            <a:ext cx="8039867" cy="4698680"/>
          </a:xfrm>
        </p:spPr>
        <p:txBody>
          <a:bodyPr/>
          <a:lstStyle/>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Falha mais comum e grave: simplesmente </a:t>
            </a:r>
          </a:p>
          <a:p>
            <a:pPr marL="391556" indent="-293667">
              <a:buSzPct val="45000"/>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não criptografar dados sensíveis</a:t>
            </a:r>
          </a:p>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Falhas quando a criptografia é empregada:</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Geração e armazenamento inseguros de chaves</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Não implantar políticas de rotação de chaves</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Utilizar algoritmos de criptografia fracos</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Utilizar métodos de criptografia em uma só via (hash) fracos ou sem salto para proteger senhas.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0" y="906479"/>
            <a:ext cx="6310184" cy="369332"/>
          </a:xfrm>
          <a:prstGeom prst="rect">
            <a:avLst/>
          </a:prstGeom>
          <a:solidFill>
            <a:srgbClr val="0537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3" name="Imagem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83370" y="-46250"/>
            <a:ext cx="908630" cy="510746"/>
          </a:xfrm>
          <a:prstGeom prst="rect">
            <a:avLst/>
          </a:prstGeom>
        </p:spPr>
      </p:pic>
      <p:sp>
        <p:nvSpPr>
          <p:cNvPr id="5" name="Retângulo 4"/>
          <p:cNvSpPr/>
          <p:nvPr/>
        </p:nvSpPr>
        <p:spPr>
          <a:xfrm>
            <a:off x="0" y="906479"/>
            <a:ext cx="5479642" cy="369332"/>
          </a:xfrm>
          <a:prstGeom prst="rect">
            <a:avLst/>
          </a:prstGeom>
          <a:effectLst>
            <a:outerShdw blurRad="50800" dist="38100" dir="2700000" algn="tl" rotWithShape="0">
              <a:prstClr val="black">
                <a:alpha val="40000"/>
              </a:prstClr>
            </a:outerShdw>
          </a:effectLst>
        </p:spPr>
        <p:txBody>
          <a:bodyPr wrap="none">
            <a:spAutoFit/>
          </a:bodyPr>
          <a:lstStyle/>
          <a:p>
            <a:r>
              <a:rPr lang="pt-BR" b="1" dirty="0">
                <a:solidFill>
                  <a:schemeClr val="bg1"/>
                </a:solidFill>
                <a:latin typeface="Segoe UI Light" panose="020B0502040204020203" pitchFamily="34" charset="0"/>
                <a:cs typeface="Segoe UI Light" panose="020B0502040204020203" pitchFamily="34" charset="0"/>
              </a:rPr>
              <a:t>The Top 10 Most Critical Web Application Security Risks</a:t>
            </a:r>
            <a:endParaRPr lang="pt-BR" dirty="0">
              <a:solidFill>
                <a:schemeClr val="bg1"/>
              </a:solidFill>
            </a:endParaRPr>
          </a:p>
        </p:txBody>
      </p:sp>
      <p:graphicFrame>
        <p:nvGraphicFramePr>
          <p:cNvPr id="15" name="Gráfico 14"/>
          <p:cNvGraphicFramePr/>
          <p:nvPr/>
        </p:nvGraphicFramePr>
        <p:xfrm>
          <a:off x="2303849" y="1655805"/>
          <a:ext cx="7408562" cy="49715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27413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a:extLst>
              <a:ext uri="{FF2B5EF4-FFF2-40B4-BE49-F238E27FC236}">
                <a16:creationId xmlns:a16="http://schemas.microsoft.com/office/drawing/2014/main" id="{BAFB081F-B728-2F0D-A638-936DDAB30A82}"/>
              </a:ext>
            </a:extLst>
          </p:cNvPr>
          <p:cNvSpPr>
            <a:spLocks noGrp="1" noChangeArrowheads="1"/>
          </p:cNvSpPr>
          <p:nvPr>
            <p:ph type="body" idx="1"/>
          </p:nvPr>
        </p:nvSpPr>
        <p:spPr>
          <a:xfrm>
            <a:off x="2779285" y="1977937"/>
            <a:ext cx="8039868" cy="3977468"/>
          </a:xfrm>
        </p:spPr>
        <p:txBody>
          <a:bodyPr>
            <a:normAutofit lnSpcReduction="10000"/>
          </a:bodyPr>
          <a:lstStyle/>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Frequentemente comprometem todos os </a:t>
            </a:r>
          </a:p>
          <a:p>
            <a:pPr marL="391556" indent="-293667">
              <a:buSzPct val="45000"/>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dados protegidos por criptografia</a:t>
            </a:r>
          </a:p>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Tipicamente, estes dados incluem, mas não </a:t>
            </a:r>
          </a:p>
          <a:p>
            <a:pPr marL="391556" indent="-293667">
              <a:buSzPct val="45000"/>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estão limitados à:</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Credenciais de acesso</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Dados pessoais</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Registros de saúde</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Cartões de crédito, etc.</a:t>
            </a:r>
          </a:p>
        </p:txBody>
      </p:sp>
      <p:sp>
        <p:nvSpPr>
          <p:cNvPr id="60418" name="Rectangle 1">
            <a:extLst>
              <a:ext uri="{FF2B5EF4-FFF2-40B4-BE49-F238E27FC236}">
                <a16:creationId xmlns:a16="http://schemas.microsoft.com/office/drawing/2014/main" id="{3D62172F-7C38-7D91-498E-CEBA75E02017}"/>
              </a:ext>
            </a:extLst>
          </p:cNvPr>
          <p:cNvSpPr txBox="1">
            <a:spLocks noChangeArrowheads="1"/>
          </p:cNvSpPr>
          <p:nvPr/>
        </p:nvSpPr>
        <p:spPr bwMode="auto">
          <a:xfrm>
            <a:off x="1983216" y="-33110"/>
            <a:ext cx="8222690" cy="1144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3627" b="1">
                <a:solidFill>
                  <a:srgbClr val="FFFFFF"/>
                </a:solidFill>
                <a:cs typeface="Arial" panose="020B0604020202020204" pitchFamily="34" charset="0"/>
              </a:rPr>
              <a:t>Impacto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a:extLst>
              <a:ext uri="{FF2B5EF4-FFF2-40B4-BE49-F238E27FC236}">
                <a16:creationId xmlns:a16="http://schemas.microsoft.com/office/drawing/2014/main" id="{07E27FE7-7C50-70C9-A96A-C776BE87A359}"/>
              </a:ext>
            </a:extLst>
          </p:cNvPr>
          <p:cNvSpPr>
            <a:spLocks noGrp="1" noChangeArrowheads="1"/>
          </p:cNvSpPr>
          <p:nvPr>
            <p:ph type="body" idx="1"/>
          </p:nvPr>
        </p:nvSpPr>
        <p:spPr>
          <a:xfrm>
            <a:off x="2685715" y="1425151"/>
            <a:ext cx="8039867" cy="3977468"/>
          </a:xfrm>
        </p:spPr>
        <p:txBody>
          <a:bodyPr>
            <a:normAutofit fontScale="92500" lnSpcReduction="20000"/>
          </a:bodyPr>
          <a:lstStyle/>
          <a:p>
            <a:pPr marL="97889" indent="0">
              <a:buSzPct val="45000"/>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endParaRPr lang="pt-BR" altLang="pt-BR" sz="2539"/>
          </a:p>
          <a:p>
            <a:pPr marL="97889" indent="0">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Requisitos mínimos para armazenamento </a:t>
            </a:r>
          </a:p>
          <a:p>
            <a:pPr marL="97889" indent="0">
              <a:buSzPct val="45000"/>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de dados em aplicações web:</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Algoritmos de criptografia e chaves utilizados devem </a:t>
            </a:r>
          </a:p>
          <a:p>
            <a:pPr marL="783112" lvl="1" indent="-293667">
              <a:buSzPct val="75000"/>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ser apropriadamente fortes.</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Chaves e senhas devem estar protegidas de acesso </a:t>
            </a:r>
          </a:p>
          <a:p>
            <a:pPr marL="783112" lvl="1" indent="-293667">
              <a:buSzPct val="75000"/>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não autorizado.</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Senhas devem armazenadas em hash com um </a:t>
            </a:r>
          </a:p>
          <a:p>
            <a:pPr marL="783112" lvl="1" indent="-293667">
              <a:buSzPct val="75000"/>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algoritmo de criptografia em uma só via forte e com</a:t>
            </a:r>
          </a:p>
          <a:p>
            <a:pPr marL="783112" lvl="1" indent="-293667">
              <a:buSzPct val="75000"/>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um salto apropriado.</a:t>
            </a:r>
          </a:p>
        </p:txBody>
      </p:sp>
      <p:sp>
        <p:nvSpPr>
          <p:cNvPr id="62466" name="Rectangle 1">
            <a:extLst>
              <a:ext uri="{FF2B5EF4-FFF2-40B4-BE49-F238E27FC236}">
                <a16:creationId xmlns:a16="http://schemas.microsoft.com/office/drawing/2014/main" id="{FD69A792-371F-5226-AC9E-43D4B3334158}"/>
              </a:ext>
            </a:extLst>
          </p:cNvPr>
          <p:cNvSpPr txBox="1">
            <a:spLocks noChangeArrowheads="1"/>
          </p:cNvSpPr>
          <p:nvPr/>
        </p:nvSpPr>
        <p:spPr bwMode="auto">
          <a:xfrm>
            <a:off x="1983216" y="-33110"/>
            <a:ext cx="8222690" cy="1144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3627" b="1">
                <a:solidFill>
                  <a:srgbClr val="FFFFFF"/>
                </a:solidFill>
                <a:cs typeface="Arial" panose="020B0604020202020204" pitchFamily="34" charset="0"/>
              </a:rPr>
              <a:t>Como se Previnir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
            <a:extLst>
              <a:ext uri="{FF2B5EF4-FFF2-40B4-BE49-F238E27FC236}">
                <a16:creationId xmlns:a16="http://schemas.microsoft.com/office/drawing/2014/main" id="{3BE50DF7-761E-3480-8451-51F734D097A2}"/>
              </a:ext>
            </a:extLst>
          </p:cNvPr>
          <p:cNvSpPr txBox="1">
            <a:spLocks noChangeArrowheads="1"/>
          </p:cNvSpPr>
          <p:nvPr/>
        </p:nvSpPr>
        <p:spPr bwMode="auto">
          <a:xfrm>
            <a:off x="2917481" y="3182838"/>
            <a:ext cx="8222690" cy="1144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4897" b="1">
                <a:solidFill>
                  <a:srgbClr val="000000"/>
                </a:solidFill>
                <a:cs typeface="Arial" panose="020B0604020202020204" pitchFamily="34" charset="0"/>
              </a:rPr>
              <a:t>Falha em restringir </a:t>
            </a:r>
          </a:p>
          <a:p>
            <a:pPr>
              <a:lnSpc>
                <a:spcPct val="93000"/>
              </a:lnSpc>
              <a:buClr>
                <a:srgbClr val="000000"/>
              </a:buClr>
              <a:buSzPct val="100000"/>
              <a:buFont typeface="Times New Roman" panose="02020603050405020304" pitchFamily="18" charset="0"/>
              <a:buNone/>
            </a:pPr>
            <a:r>
              <a:rPr lang="pt-BR" altLang="pt-BR" sz="4897" b="1">
                <a:solidFill>
                  <a:srgbClr val="000000"/>
                </a:solidFill>
                <a:cs typeface="Arial" panose="020B0604020202020204" pitchFamily="34" charset="0"/>
              </a:rPr>
              <a:t>acesso à URL</a:t>
            </a:r>
          </a:p>
        </p:txBody>
      </p:sp>
      <p:sp>
        <p:nvSpPr>
          <p:cNvPr id="64515" name="TextBox 6">
            <a:extLst>
              <a:ext uri="{FF2B5EF4-FFF2-40B4-BE49-F238E27FC236}">
                <a16:creationId xmlns:a16="http://schemas.microsoft.com/office/drawing/2014/main" id="{7CCC019E-DC2D-3E40-1E28-23D15347B6D0}"/>
              </a:ext>
            </a:extLst>
          </p:cNvPr>
          <p:cNvSpPr txBox="1">
            <a:spLocks noChangeArrowheads="1"/>
          </p:cNvSpPr>
          <p:nvPr/>
        </p:nvSpPr>
        <p:spPr bwMode="auto">
          <a:xfrm>
            <a:off x="1981776" y="289350"/>
            <a:ext cx="4691483" cy="55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3264" b="1">
                <a:solidFill>
                  <a:schemeClr val="bg1"/>
                </a:solidFill>
                <a:cs typeface="Arial" panose="020B0604020202020204" pitchFamily="34" charset="0"/>
              </a:rPr>
              <a:t>Principais Ameaças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a:extLst>
              <a:ext uri="{FF2B5EF4-FFF2-40B4-BE49-F238E27FC236}">
                <a16:creationId xmlns:a16="http://schemas.microsoft.com/office/drawing/2014/main" id="{6E639AD5-DA71-D2C1-1DD4-F44097EFF47B}"/>
              </a:ext>
            </a:extLst>
          </p:cNvPr>
          <p:cNvSpPr>
            <a:spLocks noGrp="1" noChangeArrowheads="1"/>
          </p:cNvSpPr>
          <p:nvPr>
            <p:ph type="title"/>
          </p:nvPr>
        </p:nvSpPr>
        <p:spPr>
          <a:xfrm>
            <a:off x="1983216" y="-33110"/>
            <a:ext cx="8222690" cy="1144440"/>
          </a:xfrm>
        </p:spPr>
        <p:txBody>
          <a:bodyPr vert="horz" lIns="0" tIns="35191" rIns="0" bIns="0" rtlCol="0" anchor="ctr">
            <a:normAutofit/>
          </a:bodyPr>
          <a:lstStyle/>
          <a:p>
            <a:pPr algn="l">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3627">
                <a:solidFill>
                  <a:srgbClr val="FFFFFF"/>
                </a:solidFill>
                <a:cs typeface="Arial" panose="020B0604020202020204" pitchFamily="34" charset="0"/>
              </a:rPr>
              <a:t>Descrição</a:t>
            </a:r>
          </a:p>
        </p:txBody>
      </p:sp>
      <p:sp>
        <p:nvSpPr>
          <p:cNvPr id="66562" name="Rectangle 2">
            <a:extLst>
              <a:ext uri="{FF2B5EF4-FFF2-40B4-BE49-F238E27FC236}">
                <a16:creationId xmlns:a16="http://schemas.microsoft.com/office/drawing/2014/main" id="{01E35C22-FDBF-3EA8-0D4E-9DC59E568973}"/>
              </a:ext>
            </a:extLst>
          </p:cNvPr>
          <p:cNvSpPr>
            <a:spLocks noGrp="1" noChangeArrowheads="1"/>
          </p:cNvSpPr>
          <p:nvPr>
            <p:ph type="body" idx="1"/>
          </p:nvPr>
        </p:nvSpPr>
        <p:spPr>
          <a:xfrm>
            <a:off x="2743297" y="2571030"/>
            <a:ext cx="6738517" cy="4105587"/>
          </a:xfrm>
        </p:spPr>
        <p:txBody>
          <a:bodyPr/>
          <a:lstStyle/>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Falha em proteger requisições da página apropriadamente</a:t>
            </a:r>
          </a:p>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endParaRPr lang="pt-BR" altLang="pt-BR" sz="2539"/>
          </a:p>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Falhas básicas de fácil detecção, uma vez listadas todas as páginas (URLs) que existem para atacar.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a:extLst>
              <a:ext uri="{FF2B5EF4-FFF2-40B4-BE49-F238E27FC236}">
                <a16:creationId xmlns:a16="http://schemas.microsoft.com/office/drawing/2014/main" id="{8748F9F0-2AF5-C42D-1768-7D70605031CA}"/>
              </a:ext>
            </a:extLst>
          </p:cNvPr>
          <p:cNvSpPr>
            <a:spLocks noGrp="1" noChangeArrowheads="1"/>
          </p:cNvSpPr>
          <p:nvPr>
            <p:ph type="title"/>
          </p:nvPr>
        </p:nvSpPr>
        <p:spPr>
          <a:xfrm>
            <a:off x="1983216" y="-67659"/>
            <a:ext cx="8222690" cy="1144440"/>
          </a:xfrm>
        </p:spPr>
        <p:txBody>
          <a:bodyPr vert="horz" lIns="0" tIns="35191" rIns="0" bIns="0" rtlCol="0" anchor="ctr">
            <a:normAutofit/>
          </a:bodyPr>
          <a:lstStyle/>
          <a:p>
            <a:pPr algn="l">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3627">
                <a:solidFill>
                  <a:srgbClr val="FFFFFF"/>
                </a:solidFill>
                <a:cs typeface="Arial" panose="020B0604020202020204" pitchFamily="34" charset="0"/>
              </a:rPr>
              <a:t>Impacto</a:t>
            </a:r>
          </a:p>
        </p:txBody>
      </p:sp>
      <p:sp>
        <p:nvSpPr>
          <p:cNvPr id="68610" name="Rectangle 2">
            <a:extLst>
              <a:ext uri="{FF2B5EF4-FFF2-40B4-BE49-F238E27FC236}">
                <a16:creationId xmlns:a16="http://schemas.microsoft.com/office/drawing/2014/main" id="{9F50E357-6944-208C-2354-B6E1B9A81607}"/>
              </a:ext>
            </a:extLst>
          </p:cNvPr>
          <p:cNvSpPr>
            <a:spLocks noGrp="1" noChangeArrowheads="1"/>
          </p:cNvSpPr>
          <p:nvPr>
            <p:ph type="body" idx="1"/>
          </p:nvPr>
        </p:nvSpPr>
        <p:spPr>
          <a:xfrm>
            <a:off x="2812395" y="2778325"/>
            <a:ext cx="7153107" cy="4105587"/>
          </a:xfrm>
        </p:spPr>
        <p:txBody>
          <a:bodyPr/>
          <a:lstStyle/>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Frequentemente, contas privilegiadas são o alvo deste tipo de ataque</a:t>
            </a:r>
          </a:p>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endParaRPr lang="pt-BR" altLang="pt-BR" sz="2539"/>
          </a:p>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Uma vez bem sucedido, o atacante pode fazer qualquer coisa que a vítima poderia fazer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a:extLst>
              <a:ext uri="{FF2B5EF4-FFF2-40B4-BE49-F238E27FC236}">
                <a16:creationId xmlns:a16="http://schemas.microsoft.com/office/drawing/2014/main" id="{A588AACA-B635-A438-3CA5-13A1A8B4FFC7}"/>
              </a:ext>
            </a:extLst>
          </p:cNvPr>
          <p:cNvSpPr>
            <a:spLocks noGrp="1" noChangeArrowheads="1"/>
          </p:cNvSpPr>
          <p:nvPr>
            <p:ph type="title"/>
          </p:nvPr>
        </p:nvSpPr>
        <p:spPr>
          <a:xfrm>
            <a:off x="1983216" y="-64780"/>
            <a:ext cx="8222690" cy="1144440"/>
          </a:xfrm>
        </p:spPr>
        <p:txBody>
          <a:bodyPr vert="horz" lIns="0" tIns="35191" rIns="0" bIns="0" rtlCol="0" anchor="ctr">
            <a:normAutofit/>
          </a:bodyPr>
          <a:lstStyle/>
          <a:p>
            <a:pPr algn="l">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3627">
                <a:solidFill>
                  <a:srgbClr val="FFFFFF"/>
                </a:solidFill>
                <a:cs typeface="Arial" panose="020B0604020202020204" pitchFamily="34" charset="0"/>
              </a:rPr>
              <a:t>Como se Prevenir</a:t>
            </a:r>
          </a:p>
        </p:txBody>
      </p:sp>
      <p:sp>
        <p:nvSpPr>
          <p:cNvPr id="70658" name="Rectangle 2">
            <a:extLst>
              <a:ext uri="{FF2B5EF4-FFF2-40B4-BE49-F238E27FC236}">
                <a16:creationId xmlns:a16="http://schemas.microsoft.com/office/drawing/2014/main" id="{03225512-2097-5939-6A52-2612DC0EAB19}"/>
              </a:ext>
            </a:extLst>
          </p:cNvPr>
          <p:cNvSpPr>
            <a:spLocks noGrp="1" noChangeArrowheads="1"/>
          </p:cNvSpPr>
          <p:nvPr>
            <p:ph type="body" idx="1"/>
          </p:nvPr>
        </p:nvSpPr>
        <p:spPr>
          <a:xfrm>
            <a:off x="2605100" y="1949146"/>
            <a:ext cx="6669419" cy="4036489"/>
          </a:xfrm>
        </p:spPr>
        <p:txBody>
          <a:bodyPr>
            <a:normAutofit fontScale="77500" lnSpcReduction="20000"/>
          </a:bodyPr>
          <a:lstStyle/>
          <a:p>
            <a:pPr marL="414589" indent="-414589" algn="just"/>
            <a:r>
              <a:rPr lang="pt-BR" altLang="pt-BR" sz="2539">
                <a:latin typeface="DejaVu Sans" charset="0"/>
              </a:rPr>
              <a:t>É fundamental ter muito bem definido o que se trata de informação pública (não requer credenciais) e privada (requer credenciais) e então proteger a informação privada.</a:t>
            </a:r>
          </a:p>
          <a:p>
            <a:pPr marL="414589" indent="-414589" algn="just"/>
            <a:endParaRPr lang="pt-BR" altLang="pt-BR" sz="2539">
              <a:latin typeface="DejaVu Sans" charset="0"/>
            </a:endParaRPr>
          </a:p>
          <a:p>
            <a:pPr marL="414589" indent="-414589" algn="just"/>
            <a:r>
              <a:rPr lang="pt-BR" altLang="pt-BR" sz="2539">
                <a:latin typeface="DejaVu Sans" charset="0"/>
              </a:rPr>
              <a:t>Políticas mais restritivas (</a:t>
            </a:r>
            <a:r>
              <a:rPr lang="pt-BR" altLang="pt-BR" sz="2539" i="1">
                <a:latin typeface="DejaVu Sans" charset="0"/>
              </a:rPr>
              <a:t>block all, allow some</a:t>
            </a:r>
            <a:r>
              <a:rPr lang="pt-BR" altLang="pt-BR" sz="2539">
                <a:latin typeface="DejaVu Sans" charset="0"/>
              </a:rPr>
              <a:t>) são mais adequadas que as mais permissivas </a:t>
            </a:r>
            <a:r>
              <a:rPr lang="pt-BR" altLang="pt-BR" sz="2539" i="1">
                <a:latin typeface="DejaVu Sans" charset="0"/>
              </a:rPr>
              <a:t>(allow all, block some</a:t>
            </a:r>
            <a:r>
              <a:rPr lang="pt-BR" altLang="pt-BR" sz="2539">
                <a:latin typeface="DejaVu Sans" charset="0"/>
              </a:rPr>
              <a:t>), pois os casos não previstos são bloqueados e o acesso é liberado sob demanda.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
            <a:extLst>
              <a:ext uri="{FF2B5EF4-FFF2-40B4-BE49-F238E27FC236}">
                <a16:creationId xmlns:a16="http://schemas.microsoft.com/office/drawing/2014/main" id="{9EBDAF54-CBC8-96F1-22B7-F783FF761775}"/>
              </a:ext>
            </a:extLst>
          </p:cNvPr>
          <p:cNvSpPr txBox="1">
            <a:spLocks noChangeArrowheads="1"/>
          </p:cNvSpPr>
          <p:nvPr/>
        </p:nvSpPr>
        <p:spPr bwMode="auto">
          <a:xfrm>
            <a:off x="2848383" y="3359902"/>
            <a:ext cx="8222690" cy="1144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4353" b="1">
                <a:solidFill>
                  <a:srgbClr val="000000"/>
                </a:solidFill>
                <a:cs typeface="Arial" panose="020B0604020202020204" pitchFamily="34" charset="0"/>
              </a:rPr>
              <a:t>Proteção Insuficiente no Transporte de Dados</a:t>
            </a:r>
          </a:p>
        </p:txBody>
      </p:sp>
      <p:sp>
        <p:nvSpPr>
          <p:cNvPr id="72707" name="TextBox 5">
            <a:extLst>
              <a:ext uri="{FF2B5EF4-FFF2-40B4-BE49-F238E27FC236}">
                <a16:creationId xmlns:a16="http://schemas.microsoft.com/office/drawing/2014/main" id="{68B44AAF-E5CE-33A1-8133-F95D03C9A180}"/>
              </a:ext>
            </a:extLst>
          </p:cNvPr>
          <p:cNvSpPr txBox="1">
            <a:spLocks noChangeArrowheads="1"/>
          </p:cNvSpPr>
          <p:nvPr/>
        </p:nvSpPr>
        <p:spPr bwMode="auto">
          <a:xfrm>
            <a:off x="1981776" y="289350"/>
            <a:ext cx="4691483" cy="55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3264" b="1">
                <a:solidFill>
                  <a:schemeClr val="bg1"/>
                </a:solidFill>
                <a:cs typeface="Arial" panose="020B0604020202020204" pitchFamily="34" charset="0"/>
              </a:rPr>
              <a:t>Principais Ameaças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a:extLst>
              <a:ext uri="{FF2B5EF4-FFF2-40B4-BE49-F238E27FC236}">
                <a16:creationId xmlns:a16="http://schemas.microsoft.com/office/drawing/2014/main" id="{99039C25-60E5-D9BF-010E-CEF8D25465FA}"/>
              </a:ext>
            </a:extLst>
          </p:cNvPr>
          <p:cNvSpPr>
            <a:spLocks noGrp="1" noChangeArrowheads="1"/>
          </p:cNvSpPr>
          <p:nvPr>
            <p:ph type="title"/>
          </p:nvPr>
        </p:nvSpPr>
        <p:spPr>
          <a:xfrm>
            <a:off x="1983216" y="-64780"/>
            <a:ext cx="8222690" cy="1144440"/>
          </a:xfrm>
        </p:spPr>
        <p:txBody>
          <a:bodyPr vert="horz" lIns="0" tIns="35191" rIns="0" bIns="0" rtlCol="0" anchor="ctr">
            <a:normAutofit/>
          </a:bodyPr>
          <a:lstStyle/>
          <a:p>
            <a:pPr algn="l">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3627">
                <a:solidFill>
                  <a:srgbClr val="FFFFFF"/>
                </a:solidFill>
                <a:cs typeface="Arial" panose="020B0604020202020204" pitchFamily="34" charset="0"/>
              </a:rPr>
              <a:t>Descrição</a:t>
            </a:r>
          </a:p>
        </p:txBody>
      </p:sp>
      <p:sp>
        <p:nvSpPr>
          <p:cNvPr id="74754" name="Rectangle 2">
            <a:extLst>
              <a:ext uri="{FF2B5EF4-FFF2-40B4-BE49-F238E27FC236}">
                <a16:creationId xmlns:a16="http://schemas.microsoft.com/office/drawing/2014/main" id="{6CA7987F-FBE8-BBF1-BC2C-BFEB42CB948F}"/>
              </a:ext>
            </a:extLst>
          </p:cNvPr>
          <p:cNvSpPr>
            <a:spLocks noGrp="1" noChangeArrowheads="1"/>
          </p:cNvSpPr>
          <p:nvPr>
            <p:ph type="body" idx="1"/>
          </p:nvPr>
        </p:nvSpPr>
        <p:spPr>
          <a:xfrm>
            <a:off x="2812395" y="2599821"/>
            <a:ext cx="7222205" cy="3967390"/>
          </a:xfrm>
        </p:spPr>
        <p:txBody>
          <a:bodyPr/>
          <a:lstStyle/>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Falha em proteger o tráfego de rede onde passam os dados da aplicação</a:t>
            </a:r>
          </a:p>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Utilização de criptografia somente na autenticação (expondo dados e IDs de seção)</a:t>
            </a:r>
          </a:p>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Utilização de certificados expirados ou mal configurados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a:extLst>
              <a:ext uri="{FF2B5EF4-FFF2-40B4-BE49-F238E27FC236}">
                <a16:creationId xmlns:a16="http://schemas.microsoft.com/office/drawing/2014/main" id="{A6D07A8D-1A0D-F95D-72DA-59753E51B5FC}"/>
              </a:ext>
            </a:extLst>
          </p:cNvPr>
          <p:cNvSpPr>
            <a:spLocks noGrp="1" noChangeArrowheads="1"/>
          </p:cNvSpPr>
          <p:nvPr>
            <p:ph type="body" idx="1"/>
          </p:nvPr>
        </p:nvSpPr>
        <p:spPr>
          <a:xfrm>
            <a:off x="2812395" y="2087342"/>
            <a:ext cx="6462124" cy="4036489"/>
          </a:xfrm>
        </p:spPr>
        <p:txBody>
          <a:bodyPr>
            <a:normAutofit fontScale="92500"/>
          </a:bodyPr>
          <a:lstStyle/>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Estas falhas expõe dados de usuários e podem conduzir a roubo de contas.</a:t>
            </a:r>
          </a:p>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Se uma conta de administração for comprometida, o site inteiro pode ser exposto.</a:t>
            </a:r>
          </a:p>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Utilizar de métodos de criptografia mal configurados também podem facilitar ataques de phishing e Man-In-The-Middle (MITM)</a:t>
            </a:r>
          </a:p>
        </p:txBody>
      </p:sp>
      <p:sp>
        <p:nvSpPr>
          <p:cNvPr id="76802" name="Rectangle 1">
            <a:extLst>
              <a:ext uri="{FF2B5EF4-FFF2-40B4-BE49-F238E27FC236}">
                <a16:creationId xmlns:a16="http://schemas.microsoft.com/office/drawing/2014/main" id="{25EB2EFB-2C03-0828-761B-C854B75AE5AE}"/>
              </a:ext>
            </a:extLst>
          </p:cNvPr>
          <p:cNvSpPr txBox="1">
            <a:spLocks noChangeArrowheads="1"/>
          </p:cNvSpPr>
          <p:nvPr/>
        </p:nvSpPr>
        <p:spPr bwMode="auto">
          <a:xfrm>
            <a:off x="1983216" y="-95010"/>
            <a:ext cx="8222690" cy="1144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3627" b="1">
                <a:solidFill>
                  <a:srgbClr val="FFFFFF"/>
                </a:solidFill>
                <a:cs typeface="Arial" panose="020B0604020202020204" pitchFamily="34" charset="0"/>
              </a:rPr>
              <a:t>Impacto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a:extLst>
              <a:ext uri="{FF2B5EF4-FFF2-40B4-BE49-F238E27FC236}">
                <a16:creationId xmlns:a16="http://schemas.microsoft.com/office/drawing/2014/main" id="{65CF2589-5005-28E8-AF79-1CFA264987E9}"/>
              </a:ext>
            </a:extLst>
          </p:cNvPr>
          <p:cNvSpPr>
            <a:spLocks noGrp="1" noChangeArrowheads="1"/>
          </p:cNvSpPr>
          <p:nvPr>
            <p:ph type="body" idx="1"/>
          </p:nvPr>
        </p:nvSpPr>
        <p:spPr>
          <a:xfrm>
            <a:off x="2812395" y="2501932"/>
            <a:ext cx="6738517" cy="3967390"/>
          </a:xfrm>
        </p:spPr>
        <p:txBody>
          <a:bodyPr>
            <a:normAutofit fontScale="92500"/>
          </a:bodyPr>
          <a:lstStyle/>
          <a:p>
            <a:pPr marL="414589" indent="-414589" algn="just"/>
            <a:r>
              <a:rPr lang="pt-BR" altLang="pt-BR" sz="2539">
                <a:latin typeface="DejaVu Sans" charset="0"/>
              </a:rPr>
              <a:t>É importante que a aplicação não aceite requisições contendo dados privados por canais inseguros</a:t>
            </a:r>
          </a:p>
          <a:p>
            <a:pPr marL="414589" indent="-414589" algn="just"/>
            <a:endParaRPr lang="pt-BR" altLang="pt-BR" sz="2539">
              <a:latin typeface="DejaVu Sans" charset="0"/>
            </a:endParaRPr>
          </a:p>
          <a:p>
            <a:pPr marL="414589" indent="-414589" algn="just"/>
            <a:r>
              <a:rPr lang="pt-BR" altLang="pt-BR" sz="2539">
                <a:latin typeface="DejaVu Sans" charset="0"/>
              </a:rPr>
              <a:t>A </a:t>
            </a:r>
            <a:r>
              <a:rPr lang="pt-BR" altLang="pt-BR" sz="2539" i="1">
                <a:latin typeface="DejaVu Sans" charset="0"/>
              </a:rPr>
              <a:t>flag 'secure</a:t>
            </a:r>
            <a:r>
              <a:rPr lang="pt-BR" altLang="pt-BR" sz="2539">
                <a:latin typeface="DejaVu Sans" charset="0"/>
              </a:rPr>
              <a:t>' dos cookies estipula que o cookie só pode ser transmitido através de um canal seguro</a:t>
            </a:r>
            <a:endParaRPr lang="pt-BR" altLang="pt-BR" sz="2539"/>
          </a:p>
        </p:txBody>
      </p:sp>
      <p:sp>
        <p:nvSpPr>
          <p:cNvPr id="78850" name="Rectangle 1">
            <a:extLst>
              <a:ext uri="{FF2B5EF4-FFF2-40B4-BE49-F238E27FC236}">
                <a16:creationId xmlns:a16="http://schemas.microsoft.com/office/drawing/2014/main" id="{17B187CF-AE74-14EC-5159-DBC550CB655B}"/>
              </a:ext>
            </a:extLst>
          </p:cNvPr>
          <p:cNvSpPr txBox="1">
            <a:spLocks noChangeArrowheads="1"/>
          </p:cNvSpPr>
          <p:nvPr/>
        </p:nvSpPr>
        <p:spPr bwMode="auto">
          <a:xfrm>
            <a:off x="1983216" y="-25911"/>
            <a:ext cx="8222690" cy="1144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3627" b="1">
                <a:solidFill>
                  <a:srgbClr val="FFFFFF"/>
                </a:solidFill>
                <a:cs typeface="Arial" panose="020B0604020202020204" pitchFamily="34" charset="0"/>
              </a:rPr>
              <a:t>Como se Prevenir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90616" y="1203064"/>
            <a:ext cx="12010768" cy="4893647"/>
          </a:xfrm>
          <a:prstGeom prst="rect">
            <a:avLst/>
          </a:prstGeom>
        </p:spPr>
        <p:txBody>
          <a:bodyPr wrap="square">
            <a:spAutoFit/>
          </a:bodyPr>
          <a:lstStyle/>
          <a:p>
            <a:r>
              <a:rPr lang="pt-BR" sz="2400" dirty="0">
                <a:latin typeface="Segoe UI Light" panose="020B0502040204020203" pitchFamily="34" charset="0"/>
                <a:cs typeface="Segoe UI Light" panose="020B0502040204020203" pitchFamily="34" charset="0"/>
              </a:rPr>
              <a:t>A </a:t>
            </a:r>
            <a:r>
              <a:rPr lang="pt-BR" sz="2400" b="1" dirty="0">
                <a:latin typeface="Segoe UI Light" panose="020B0502040204020203" pitchFamily="34" charset="0"/>
                <a:cs typeface="Segoe UI Light" panose="020B0502040204020203" pitchFamily="34" charset="0"/>
              </a:rPr>
              <a:t>Open Web Application Security Project </a:t>
            </a:r>
            <a:r>
              <a:rPr lang="pt-BR" sz="2400" dirty="0">
                <a:latin typeface="Segoe UI Light" panose="020B0502040204020203" pitchFamily="34" charset="0"/>
                <a:cs typeface="Segoe UI Light" panose="020B0502040204020203" pitchFamily="34" charset="0"/>
              </a:rPr>
              <a:t>(OWASP) é uma entidade sem fins lucrativos e de reconhecimento internacional, que contribui para a melhoria da segurança de softwares aplicativos reunindo informações importantes que permitem avaliar riscos de segurança e combater formas de ataques através da internet.</a:t>
            </a:r>
          </a:p>
          <a:p>
            <a:endParaRPr lang="pt-BR" sz="2400" dirty="0">
              <a:latin typeface="Segoe UI Light" panose="020B0502040204020203" pitchFamily="34" charset="0"/>
              <a:cs typeface="Segoe UI Light" panose="020B0502040204020203" pitchFamily="34" charset="0"/>
            </a:endParaRPr>
          </a:p>
          <a:p>
            <a:r>
              <a:rPr lang="pt-BR" sz="2400" dirty="0">
                <a:latin typeface="Segoe UI Light" panose="020B0502040204020203" pitchFamily="34" charset="0"/>
                <a:cs typeface="Segoe UI Light" panose="020B0502040204020203" pitchFamily="34" charset="0"/>
              </a:rPr>
              <a:t>Os estudos e documentos da OWASP são disponibilizadas para toda a comunidade internacional, e adotados como referência por entidades como U.S. Defense Information Systems Agency (DISA), U.S. Federal Trade Commission, várias empresas e organizações mundiais das áreas de Tecnologia, Auditoria e Segurança, e também pelo PCI Council.</a:t>
            </a:r>
          </a:p>
          <a:p>
            <a:endParaRPr lang="pt-BR" sz="2400" dirty="0">
              <a:latin typeface="Segoe UI Light" panose="020B0502040204020203" pitchFamily="34" charset="0"/>
              <a:cs typeface="Segoe UI Light" panose="020B0502040204020203" pitchFamily="34" charset="0"/>
            </a:endParaRPr>
          </a:p>
          <a:p>
            <a:r>
              <a:rPr lang="pt-BR" sz="2400" dirty="0">
                <a:latin typeface="Segoe UI Light" panose="020B0502040204020203" pitchFamily="34" charset="0"/>
                <a:cs typeface="Segoe UI Light" panose="020B0502040204020203" pitchFamily="34" charset="0"/>
              </a:rPr>
              <a:t>O trabalho mais conhecido da OWASP é sua lista “</a:t>
            </a:r>
            <a:r>
              <a:rPr lang="pt-BR" sz="2400" b="1" dirty="0">
                <a:latin typeface="Segoe UI Light" panose="020B0502040204020203" pitchFamily="34" charset="0"/>
                <a:cs typeface="Segoe UI Light" panose="020B0502040204020203" pitchFamily="34" charset="0"/>
              </a:rPr>
              <a:t>The Top 10 Most Critical Web Application Security Risks</a:t>
            </a:r>
            <a:r>
              <a:rPr lang="pt-BR" sz="2400" dirty="0">
                <a:latin typeface="Segoe UI Light" panose="020B0502040204020203" pitchFamily="34" charset="0"/>
                <a:cs typeface="Segoe UI Light" panose="020B0502040204020203" pitchFamily="34" charset="0"/>
              </a:rPr>
              <a:t>”, que reúne os riscos de ataque mais críticos exploráveis a partir de vulnerabilidades nas aplicações web.</a:t>
            </a:r>
          </a:p>
        </p:txBody>
      </p:sp>
    </p:spTree>
    <p:extLst>
      <p:ext uri="{BB962C8B-B14F-4D97-AF65-F5344CB8AC3E}">
        <p14:creationId xmlns:p14="http://schemas.microsoft.com/office/powerpoint/2010/main" val="8611509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
            <a:extLst>
              <a:ext uri="{FF2B5EF4-FFF2-40B4-BE49-F238E27FC236}">
                <a16:creationId xmlns:a16="http://schemas.microsoft.com/office/drawing/2014/main" id="{C5520FA2-889E-EA5E-EE9A-4E7B4B0BC218}"/>
              </a:ext>
            </a:extLst>
          </p:cNvPr>
          <p:cNvSpPr txBox="1">
            <a:spLocks noChangeArrowheads="1"/>
          </p:cNvSpPr>
          <p:nvPr/>
        </p:nvSpPr>
        <p:spPr bwMode="auto">
          <a:xfrm>
            <a:off x="2710187" y="3251936"/>
            <a:ext cx="6564332" cy="1144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4353" b="1">
                <a:solidFill>
                  <a:srgbClr val="000000"/>
                </a:solidFill>
                <a:cs typeface="Arial" panose="020B0604020202020204" pitchFamily="34" charset="0"/>
              </a:rPr>
              <a:t>Redirecionamentos e repasses não validados</a:t>
            </a:r>
          </a:p>
        </p:txBody>
      </p:sp>
      <p:sp>
        <p:nvSpPr>
          <p:cNvPr id="80899" name="TextBox 5">
            <a:extLst>
              <a:ext uri="{FF2B5EF4-FFF2-40B4-BE49-F238E27FC236}">
                <a16:creationId xmlns:a16="http://schemas.microsoft.com/office/drawing/2014/main" id="{AC6539CF-77DB-F009-23C0-50E70051B4D5}"/>
              </a:ext>
            </a:extLst>
          </p:cNvPr>
          <p:cNvSpPr txBox="1">
            <a:spLocks noChangeArrowheads="1"/>
          </p:cNvSpPr>
          <p:nvPr/>
        </p:nvSpPr>
        <p:spPr bwMode="auto">
          <a:xfrm>
            <a:off x="1981776" y="289350"/>
            <a:ext cx="4691483" cy="55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3264" b="1">
                <a:solidFill>
                  <a:schemeClr val="bg1"/>
                </a:solidFill>
                <a:cs typeface="Arial" panose="020B0604020202020204" pitchFamily="34" charset="0"/>
              </a:rPr>
              <a:t>Principais Ameaças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a:extLst>
              <a:ext uri="{FF2B5EF4-FFF2-40B4-BE49-F238E27FC236}">
                <a16:creationId xmlns:a16="http://schemas.microsoft.com/office/drawing/2014/main" id="{2185A305-C709-058F-FF33-189A35D3AACB}"/>
              </a:ext>
            </a:extLst>
          </p:cNvPr>
          <p:cNvSpPr>
            <a:spLocks noGrp="1" noChangeArrowheads="1"/>
          </p:cNvSpPr>
          <p:nvPr>
            <p:ph type="title"/>
          </p:nvPr>
        </p:nvSpPr>
        <p:spPr>
          <a:xfrm>
            <a:off x="1983216" y="31670"/>
            <a:ext cx="8222690" cy="1144440"/>
          </a:xfrm>
        </p:spPr>
        <p:txBody>
          <a:bodyPr vert="horz" lIns="0" tIns="35191" rIns="0" bIns="0" rtlCol="0" anchor="ctr">
            <a:normAutofit/>
          </a:bodyPr>
          <a:lstStyle/>
          <a:p>
            <a:pPr algn="l">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3627">
                <a:solidFill>
                  <a:srgbClr val="FFFFFF"/>
                </a:solidFill>
                <a:cs typeface="Arial" panose="020B0604020202020204" pitchFamily="34" charset="0"/>
              </a:rPr>
              <a:t>Descrição</a:t>
            </a:r>
          </a:p>
        </p:txBody>
      </p:sp>
      <p:sp>
        <p:nvSpPr>
          <p:cNvPr id="82946" name="Rectangle 2">
            <a:extLst>
              <a:ext uri="{FF2B5EF4-FFF2-40B4-BE49-F238E27FC236}">
                <a16:creationId xmlns:a16="http://schemas.microsoft.com/office/drawing/2014/main" id="{EE8B23D1-27D6-DCC3-23CB-A3D648D971BB}"/>
              </a:ext>
            </a:extLst>
          </p:cNvPr>
          <p:cNvSpPr>
            <a:spLocks noGrp="1" noChangeArrowheads="1"/>
          </p:cNvSpPr>
          <p:nvPr>
            <p:ph type="body" idx="1"/>
          </p:nvPr>
        </p:nvSpPr>
        <p:spPr>
          <a:xfrm>
            <a:off x="2743297" y="2392527"/>
            <a:ext cx="7153107" cy="3967390"/>
          </a:xfrm>
        </p:spPr>
        <p:txBody>
          <a:bodyPr/>
          <a:lstStyle/>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Falha em validar o destino de redirecionamentos ou repasses utilizados</a:t>
            </a:r>
          </a:p>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Problemas mais comuns:</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Ausência de validação do destino de um redirecionamento ou repasse</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Similaridade entre redirecionamento para destinos internos (da própria aplicação) e externos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a:extLst>
              <a:ext uri="{FF2B5EF4-FFF2-40B4-BE49-F238E27FC236}">
                <a16:creationId xmlns:a16="http://schemas.microsoft.com/office/drawing/2014/main" id="{59E7DC55-65D4-B016-565A-42CB49A00306}"/>
              </a:ext>
            </a:extLst>
          </p:cNvPr>
          <p:cNvSpPr>
            <a:spLocks noGrp="1" noChangeArrowheads="1"/>
          </p:cNvSpPr>
          <p:nvPr>
            <p:ph type="body" idx="1"/>
          </p:nvPr>
        </p:nvSpPr>
        <p:spPr>
          <a:xfrm>
            <a:off x="2881493" y="2847423"/>
            <a:ext cx="6669419" cy="3967390"/>
          </a:xfrm>
        </p:spPr>
        <p:txBody>
          <a:bodyPr/>
          <a:lstStyle/>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Redirecionamentos podem induzir usuários a instalar malware ou revelar informações sensíveis.</a:t>
            </a:r>
          </a:p>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Repasses inseguros podem permitir contornar controles de acesso.</a:t>
            </a:r>
          </a:p>
        </p:txBody>
      </p:sp>
      <p:sp>
        <p:nvSpPr>
          <p:cNvPr id="84994" name="Rectangle 1">
            <a:extLst>
              <a:ext uri="{FF2B5EF4-FFF2-40B4-BE49-F238E27FC236}">
                <a16:creationId xmlns:a16="http://schemas.microsoft.com/office/drawing/2014/main" id="{77CCC935-8378-DC05-8676-29B9BDCFF451}"/>
              </a:ext>
            </a:extLst>
          </p:cNvPr>
          <p:cNvSpPr txBox="1">
            <a:spLocks noChangeArrowheads="1"/>
          </p:cNvSpPr>
          <p:nvPr/>
        </p:nvSpPr>
        <p:spPr bwMode="auto">
          <a:xfrm>
            <a:off x="1983216" y="31670"/>
            <a:ext cx="8222690" cy="1144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3627" b="1">
                <a:solidFill>
                  <a:srgbClr val="FFFFFF"/>
                </a:solidFill>
                <a:cs typeface="Arial" panose="020B0604020202020204" pitchFamily="34" charset="0"/>
              </a:rPr>
              <a:t>Impacto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a:extLst>
              <a:ext uri="{FF2B5EF4-FFF2-40B4-BE49-F238E27FC236}">
                <a16:creationId xmlns:a16="http://schemas.microsoft.com/office/drawing/2014/main" id="{B3880C71-0C06-16E0-E093-587CF63E70B3}"/>
              </a:ext>
            </a:extLst>
          </p:cNvPr>
          <p:cNvSpPr>
            <a:spLocks noGrp="1" noChangeArrowheads="1"/>
          </p:cNvSpPr>
          <p:nvPr>
            <p:ph type="body" idx="1"/>
          </p:nvPr>
        </p:nvSpPr>
        <p:spPr>
          <a:xfrm>
            <a:off x="2641088" y="2668920"/>
            <a:ext cx="8039868" cy="3977468"/>
          </a:xfrm>
        </p:spPr>
        <p:txBody>
          <a:bodyPr/>
          <a:lstStyle/>
          <a:p>
            <a:pPr marL="391556" indent="-293667">
              <a:buSzPct val="45000"/>
              <a:buFont typeface="Wingdings" panose="05000000000000000000" pitchFamily="2"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539"/>
              <a:t>Recomendações básicas para utilizar redirecionamentos e repasses:</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Não envolver parâmetros de usuário para calcular o destino</a:t>
            </a:r>
          </a:p>
          <a:p>
            <a:pPr marL="783112" lvl="1" indent="-293667">
              <a:buSzPct val="75000"/>
              <a:buFont typeface="Symbol" panose="05050102010706020507" pitchFamily="18" charset="2"/>
              <a:buChar char=""/>
              <a:tabLst>
                <a:tab pos="656433" algn="l"/>
                <a:tab pos="1312865" algn="l"/>
                <a:tab pos="1969298" algn="l"/>
                <a:tab pos="2625730" algn="l"/>
                <a:tab pos="3282163" algn="l"/>
                <a:tab pos="3938595" algn="l"/>
                <a:tab pos="4595028" algn="l"/>
                <a:tab pos="5251460" algn="l"/>
                <a:tab pos="5907893" algn="l"/>
                <a:tab pos="6564325" algn="l"/>
                <a:tab pos="7220758" algn="l"/>
                <a:tab pos="7877190" algn="l"/>
              </a:tabLst>
            </a:pPr>
            <a:r>
              <a:rPr lang="pt-BR" altLang="pt-BR" sz="2176"/>
              <a:t>Se não puder evitar, validar o parâmetro e verificar autorização do usuário</a:t>
            </a:r>
          </a:p>
        </p:txBody>
      </p:sp>
      <p:sp>
        <p:nvSpPr>
          <p:cNvPr id="87042" name="Rectangle 1">
            <a:extLst>
              <a:ext uri="{FF2B5EF4-FFF2-40B4-BE49-F238E27FC236}">
                <a16:creationId xmlns:a16="http://schemas.microsoft.com/office/drawing/2014/main" id="{B903ECE5-B608-DDEF-8FA3-CF7A5527949C}"/>
              </a:ext>
            </a:extLst>
          </p:cNvPr>
          <p:cNvSpPr txBox="1">
            <a:spLocks noChangeArrowheads="1"/>
          </p:cNvSpPr>
          <p:nvPr/>
        </p:nvSpPr>
        <p:spPr bwMode="auto">
          <a:xfrm>
            <a:off x="1983216" y="31670"/>
            <a:ext cx="8222690" cy="1144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5191" rIns="0" bIns="0" anchor="ctr"/>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1pPr>
            <a:lvl2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2pPr>
            <a:lvl3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3pPr>
            <a:lvl4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4pPr>
            <a:lvl5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chemeClr val="tx1"/>
                </a:solidFill>
                <a:latin typeface="Arial" panose="020B0604020202020204" pitchFamily="34" charset="0"/>
                <a:ea typeface="MS PGothic" panose="020B0600070205080204" pitchFamily="34" charset="-128"/>
              </a:defRPr>
            </a:lvl9pPr>
          </a:lstStyle>
          <a:p>
            <a:pPr>
              <a:lnSpc>
                <a:spcPct val="93000"/>
              </a:lnSpc>
              <a:buClr>
                <a:srgbClr val="000000"/>
              </a:buClr>
              <a:buSzPct val="100000"/>
              <a:buFont typeface="Times New Roman" panose="02020603050405020304" pitchFamily="18" charset="0"/>
              <a:buNone/>
            </a:pPr>
            <a:r>
              <a:rPr lang="pt-BR" altLang="pt-BR" sz="3627" b="1">
                <a:solidFill>
                  <a:srgbClr val="FFFFFF"/>
                </a:solidFill>
                <a:cs typeface="Arial" panose="020B0604020202020204" pitchFamily="34" charset="0"/>
              </a:rPr>
              <a:t>Como se Prevenir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0" y="906479"/>
            <a:ext cx="6310184" cy="369332"/>
          </a:xfrm>
          <a:prstGeom prst="rect">
            <a:avLst/>
          </a:prstGeom>
          <a:solidFill>
            <a:srgbClr val="0537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Retângulo 1"/>
          <p:cNvSpPr/>
          <p:nvPr/>
        </p:nvSpPr>
        <p:spPr>
          <a:xfrm>
            <a:off x="107092" y="1524491"/>
            <a:ext cx="12010768" cy="1631216"/>
          </a:xfrm>
          <a:prstGeom prst="rect">
            <a:avLst/>
          </a:prstGeom>
        </p:spPr>
        <p:txBody>
          <a:bodyPr wrap="square">
            <a:spAutoFit/>
          </a:bodyPr>
          <a:lstStyle/>
          <a:p>
            <a:r>
              <a:rPr lang="pt-BR" sz="2000" b="1" dirty="0">
                <a:latin typeface="Segoe UI Light" panose="020B0502040204020203" pitchFamily="34" charset="0"/>
                <a:cs typeface="Segoe UI Light" panose="020B0502040204020203" pitchFamily="34" charset="0"/>
              </a:rPr>
              <a:t>A1 – Injection Flaws</a:t>
            </a:r>
          </a:p>
          <a:p>
            <a:r>
              <a:rPr lang="pt-BR" sz="2000" dirty="0">
                <a:latin typeface="Segoe UI Light" panose="020B0502040204020203" pitchFamily="34" charset="0"/>
                <a:cs typeface="Segoe UI Light" panose="020B0502040204020203" pitchFamily="34" charset="0"/>
              </a:rPr>
              <a:t>Falhas ocasionadas por “injeção” de códigos maliciosos, tais como SQL, OS, e injeção LDAP. Ocorrem quando dados não confiáveis ​​são enviados para um intérprete, como parte de um comando ou consulta. Dados hostis do atacante pode enganar o interpretador para executar comandos não intencionais ou acessar dados não autorizados. Por exemplo, envio de dados via um formulário do site.</a:t>
            </a:r>
          </a:p>
        </p:txBody>
      </p:sp>
      <p:sp>
        <p:nvSpPr>
          <p:cNvPr id="5" name="Retângulo 4"/>
          <p:cNvSpPr/>
          <p:nvPr/>
        </p:nvSpPr>
        <p:spPr>
          <a:xfrm>
            <a:off x="0" y="906479"/>
            <a:ext cx="5479642" cy="369332"/>
          </a:xfrm>
          <a:prstGeom prst="rect">
            <a:avLst/>
          </a:prstGeom>
          <a:effectLst>
            <a:outerShdw blurRad="50800" dist="38100" dir="2700000" algn="tl" rotWithShape="0">
              <a:prstClr val="black">
                <a:alpha val="40000"/>
              </a:prstClr>
            </a:outerShdw>
          </a:effectLst>
        </p:spPr>
        <p:txBody>
          <a:bodyPr wrap="none">
            <a:spAutoFit/>
          </a:bodyPr>
          <a:lstStyle/>
          <a:p>
            <a:r>
              <a:rPr lang="pt-BR" b="1" dirty="0">
                <a:solidFill>
                  <a:schemeClr val="bg1"/>
                </a:solidFill>
                <a:latin typeface="Segoe UI Light" panose="020B0502040204020203" pitchFamily="34" charset="0"/>
                <a:cs typeface="Segoe UI Light" panose="020B0502040204020203" pitchFamily="34" charset="0"/>
              </a:rPr>
              <a:t>The Top 10 Most Critical Web Application Security Risks</a:t>
            </a:r>
            <a:endParaRPr lang="pt-BR" dirty="0">
              <a:solidFill>
                <a:schemeClr val="bg1"/>
              </a:solidFill>
            </a:endParaRPr>
          </a:p>
        </p:txBody>
      </p:sp>
      <p:pic>
        <p:nvPicPr>
          <p:cNvPr id="7" name="Imagem 6"/>
          <p:cNvPicPr>
            <a:picLocks noChangeAspect="1"/>
          </p:cNvPicPr>
          <p:nvPr/>
        </p:nvPicPr>
        <p:blipFill>
          <a:blip r:embed="rId2"/>
          <a:stretch>
            <a:fillRect/>
          </a:stretch>
        </p:blipFill>
        <p:spPr>
          <a:xfrm>
            <a:off x="4586657" y="3698143"/>
            <a:ext cx="3924848" cy="1867161"/>
          </a:xfrm>
          <a:prstGeom prst="rect">
            <a:avLst/>
          </a:prstGeom>
          <a:ln>
            <a:noFill/>
          </a:ln>
          <a:effectLst>
            <a:outerShdw blurRad="292100" dist="139700" dir="2700000" algn="tl" rotWithShape="0">
              <a:srgbClr val="333333">
                <a:alpha val="65000"/>
              </a:srgbClr>
            </a:outerShdw>
          </a:effectLst>
        </p:spPr>
      </p:pic>
      <p:sp>
        <p:nvSpPr>
          <p:cNvPr id="8" name="Retângulo 7"/>
          <p:cNvSpPr/>
          <p:nvPr/>
        </p:nvSpPr>
        <p:spPr>
          <a:xfrm>
            <a:off x="0" y="6353273"/>
            <a:ext cx="5926815" cy="369332"/>
          </a:xfrm>
          <a:prstGeom prst="rect">
            <a:avLst/>
          </a:prstGeom>
        </p:spPr>
        <p:txBody>
          <a:bodyPr wrap="none">
            <a:spAutoFit/>
          </a:bodyPr>
          <a:lstStyle/>
          <a:p>
            <a:r>
              <a:rPr lang="pt-BR" dirty="0">
                <a:latin typeface="Segoe UI Light" panose="020B0502040204020203" pitchFamily="34" charset="0"/>
                <a:cs typeface="Segoe UI Light" panose="020B0502040204020203" pitchFamily="34" charset="0"/>
              </a:rPr>
              <a:t>http://pt.wikipedia.org/wiki/Inje%C3%A7%C3%A3o_de_SQL</a:t>
            </a:r>
          </a:p>
        </p:txBody>
      </p:sp>
    </p:spTree>
    <p:extLst>
      <p:ext uri="{BB962C8B-B14F-4D97-AF65-F5344CB8AC3E}">
        <p14:creationId xmlns:p14="http://schemas.microsoft.com/office/powerpoint/2010/main" val="10310603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0" y="906479"/>
            <a:ext cx="6310184" cy="369332"/>
          </a:xfrm>
          <a:prstGeom prst="rect">
            <a:avLst/>
          </a:prstGeom>
          <a:solidFill>
            <a:srgbClr val="0537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 name="Retângulo 2"/>
          <p:cNvSpPr/>
          <p:nvPr/>
        </p:nvSpPr>
        <p:spPr>
          <a:xfrm>
            <a:off x="98855" y="1506424"/>
            <a:ext cx="11813059" cy="2246769"/>
          </a:xfrm>
          <a:prstGeom prst="rect">
            <a:avLst/>
          </a:prstGeom>
        </p:spPr>
        <p:txBody>
          <a:bodyPr wrap="square">
            <a:spAutoFit/>
          </a:bodyPr>
          <a:lstStyle/>
          <a:p>
            <a:r>
              <a:rPr lang="pt-BR" sz="2000" b="1" dirty="0">
                <a:solidFill>
                  <a:srgbClr val="000000"/>
                </a:solidFill>
                <a:latin typeface="Segoe UI Light" panose="020B0502040204020203" pitchFamily="34" charset="0"/>
                <a:cs typeface="Segoe UI Light" panose="020B0502040204020203" pitchFamily="34" charset="0"/>
              </a:rPr>
              <a:t>A2 – Cross Site Scripting</a:t>
            </a:r>
          </a:p>
          <a:p>
            <a:r>
              <a:rPr lang="pt-BR" sz="2000" dirty="0">
                <a:solidFill>
                  <a:srgbClr val="000000"/>
                </a:solidFill>
                <a:latin typeface="Segoe UI Light" panose="020B0502040204020203" pitchFamily="34" charset="0"/>
                <a:cs typeface="Segoe UI Light" panose="020B0502040204020203" pitchFamily="34" charset="0"/>
              </a:rPr>
              <a:t>Cross Site Scripting ( XSS). XSS ocorrem sempre que um aplicativo usa dados não confiáveis ​​e os envia para um navegador web sem a devida validação e o . XSS permite aos atacantes executarem scripts no navegador da vítima, que pode sequestrar sessões de usuários, desfigurar sites, ou redirecionar o usuário para sites maliciosos</a:t>
            </a:r>
            <a:r>
              <a:rPr lang="pt-BR" sz="2400" dirty="0">
                <a:solidFill>
                  <a:srgbClr val="000000"/>
                </a:solidFill>
                <a:latin typeface="Segoe UI Light" panose="020B0502040204020203" pitchFamily="34" charset="0"/>
                <a:cs typeface="Segoe UI Light" panose="020B0502040204020203" pitchFamily="34" charset="0"/>
              </a:rPr>
              <a:t>.</a:t>
            </a:r>
          </a:p>
          <a:p>
            <a:endParaRPr lang="pt-BR" dirty="0">
              <a:solidFill>
                <a:srgbClr val="000000"/>
              </a:solidFill>
              <a:latin typeface="Segoe UI Light" panose="020B0502040204020203" pitchFamily="34" charset="0"/>
              <a:cs typeface="Segoe UI Light" panose="020B0502040204020203" pitchFamily="34" charset="0"/>
            </a:endParaRPr>
          </a:p>
          <a:p>
            <a:endParaRPr lang="pt-BR" dirty="0">
              <a:latin typeface="Segoe UI Light" panose="020B0502040204020203" pitchFamily="34" charset="0"/>
              <a:cs typeface="Segoe UI Light" panose="020B0502040204020203" pitchFamily="34" charset="0"/>
            </a:endParaRPr>
          </a:p>
        </p:txBody>
      </p:sp>
      <p:sp>
        <p:nvSpPr>
          <p:cNvPr id="5" name="Retângulo 4"/>
          <p:cNvSpPr/>
          <p:nvPr/>
        </p:nvSpPr>
        <p:spPr>
          <a:xfrm>
            <a:off x="0" y="906479"/>
            <a:ext cx="5479642" cy="369332"/>
          </a:xfrm>
          <a:prstGeom prst="rect">
            <a:avLst/>
          </a:prstGeom>
          <a:effectLst>
            <a:outerShdw blurRad="50800" dist="38100" dir="2700000" algn="tl" rotWithShape="0">
              <a:prstClr val="black">
                <a:alpha val="40000"/>
              </a:prstClr>
            </a:outerShdw>
          </a:effectLst>
        </p:spPr>
        <p:txBody>
          <a:bodyPr wrap="none">
            <a:spAutoFit/>
          </a:bodyPr>
          <a:lstStyle/>
          <a:p>
            <a:r>
              <a:rPr lang="pt-BR" b="1" dirty="0">
                <a:solidFill>
                  <a:schemeClr val="bg1"/>
                </a:solidFill>
                <a:latin typeface="Segoe UI Light" panose="020B0502040204020203" pitchFamily="34" charset="0"/>
                <a:cs typeface="Segoe UI Light" panose="020B0502040204020203" pitchFamily="34" charset="0"/>
              </a:rPr>
              <a:t>The Top 10 Most Critical Web Application Security Risks</a:t>
            </a:r>
            <a:endParaRPr lang="pt-BR" dirty="0">
              <a:solidFill>
                <a:schemeClr val="bg1"/>
              </a:solidFill>
            </a:endParaRPr>
          </a:p>
        </p:txBody>
      </p:sp>
      <p:pic>
        <p:nvPicPr>
          <p:cNvPr id="7" name="Imagem 6"/>
          <p:cNvPicPr>
            <a:picLocks noChangeAspect="1"/>
          </p:cNvPicPr>
          <p:nvPr/>
        </p:nvPicPr>
        <p:blipFill>
          <a:blip r:embed="rId2"/>
          <a:stretch>
            <a:fillRect/>
          </a:stretch>
        </p:blipFill>
        <p:spPr>
          <a:xfrm>
            <a:off x="3613589" y="3018973"/>
            <a:ext cx="4094131" cy="2569027"/>
          </a:xfrm>
          <a:prstGeom prst="rect">
            <a:avLst/>
          </a:prstGeom>
          <a:ln>
            <a:noFill/>
          </a:ln>
          <a:effectLst>
            <a:outerShdw blurRad="292100" dist="139700" dir="2700000" algn="tl" rotWithShape="0">
              <a:srgbClr val="333333">
                <a:alpha val="65000"/>
              </a:srgbClr>
            </a:outerShdw>
          </a:effectLst>
        </p:spPr>
      </p:pic>
      <p:sp>
        <p:nvSpPr>
          <p:cNvPr id="8" name="Retângulo 7"/>
          <p:cNvSpPr/>
          <p:nvPr/>
        </p:nvSpPr>
        <p:spPr>
          <a:xfrm>
            <a:off x="98855" y="6419334"/>
            <a:ext cx="5453352" cy="369332"/>
          </a:xfrm>
          <a:prstGeom prst="rect">
            <a:avLst/>
          </a:prstGeom>
        </p:spPr>
        <p:txBody>
          <a:bodyPr wrap="none">
            <a:spAutoFit/>
          </a:bodyPr>
          <a:lstStyle/>
          <a:p>
            <a:r>
              <a:rPr lang="pt-BR" dirty="0">
                <a:latin typeface="Segoe UI Light" panose="020B0502040204020203" pitchFamily="34" charset="0"/>
                <a:cs typeface="Segoe UI Light" panose="020B0502040204020203" pitchFamily="34" charset="0"/>
              </a:rPr>
              <a:t>http://msdn.microsoft.com/pt-br/library/cc518054.aspx</a:t>
            </a:r>
          </a:p>
        </p:txBody>
      </p:sp>
    </p:spTree>
    <p:extLst>
      <p:ext uri="{BB962C8B-B14F-4D97-AF65-F5344CB8AC3E}">
        <p14:creationId xmlns:p14="http://schemas.microsoft.com/office/powerpoint/2010/main" val="443279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74140" y="1512045"/>
            <a:ext cx="12010768" cy="1631216"/>
          </a:xfrm>
          <a:prstGeom prst="rect">
            <a:avLst/>
          </a:prstGeom>
        </p:spPr>
        <p:txBody>
          <a:bodyPr wrap="square">
            <a:spAutoFit/>
          </a:bodyPr>
          <a:lstStyle/>
          <a:p>
            <a:r>
              <a:rPr lang="pt-BR" sz="2000" b="1" dirty="0">
                <a:latin typeface="Segoe UI Light" panose="020B0502040204020203" pitchFamily="34" charset="0"/>
                <a:cs typeface="Segoe UI Light" panose="020B0502040204020203" pitchFamily="34" charset="0"/>
              </a:rPr>
              <a:t>A4 - Referências diretas em objetos seguros</a:t>
            </a:r>
          </a:p>
          <a:p>
            <a:r>
              <a:rPr lang="pt-BR" sz="2000" dirty="0">
                <a:latin typeface="Segoe UI Light" panose="020B0502040204020203" pitchFamily="34" charset="0"/>
                <a:cs typeface="Segoe UI Light" panose="020B0502040204020203" pitchFamily="34" charset="0"/>
              </a:rPr>
              <a:t>A referência de objeto direto ocorre quando um desenvolvedor expõe uma referência a um objeto de implementação interna, como um, diretório ou chave de banco de dados de arquivo. Sem uma verificação de controle de acesso ou outra proteção, os atacantes podem manipular estas referências para acessar dados não autorizados.</a:t>
            </a:r>
          </a:p>
        </p:txBody>
      </p:sp>
      <p:sp>
        <p:nvSpPr>
          <p:cNvPr id="13" name="Retângulo 12"/>
          <p:cNvSpPr/>
          <p:nvPr/>
        </p:nvSpPr>
        <p:spPr>
          <a:xfrm>
            <a:off x="0" y="906479"/>
            <a:ext cx="6310184" cy="369332"/>
          </a:xfrm>
          <a:prstGeom prst="rect">
            <a:avLst/>
          </a:prstGeom>
          <a:solidFill>
            <a:srgbClr val="0537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Retângulo 13"/>
          <p:cNvSpPr/>
          <p:nvPr/>
        </p:nvSpPr>
        <p:spPr>
          <a:xfrm>
            <a:off x="0" y="906479"/>
            <a:ext cx="5479642" cy="369332"/>
          </a:xfrm>
          <a:prstGeom prst="rect">
            <a:avLst/>
          </a:prstGeom>
          <a:effectLst>
            <a:outerShdw blurRad="50800" dist="38100" dir="2700000" algn="tl" rotWithShape="0">
              <a:prstClr val="black">
                <a:alpha val="40000"/>
              </a:prstClr>
            </a:outerShdw>
          </a:effectLst>
        </p:spPr>
        <p:txBody>
          <a:bodyPr wrap="none">
            <a:spAutoFit/>
          </a:bodyPr>
          <a:lstStyle/>
          <a:p>
            <a:r>
              <a:rPr lang="pt-BR" b="1" dirty="0">
                <a:solidFill>
                  <a:schemeClr val="bg1"/>
                </a:solidFill>
                <a:latin typeface="Segoe UI Light" panose="020B0502040204020203" pitchFamily="34" charset="0"/>
                <a:cs typeface="Segoe UI Light" panose="020B0502040204020203" pitchFamily="34" charset="0"/>
              </a:rPr>
              <a:t>The Top 10 Most Critical Web Application Security Risks</a:t>
            </a:r>
            <a:endParaRPr lang="pt-BR" dirty="0">
              <a:solidFill>
                <a:schemeClr val="bg1"/>
              </a:solidFill>
            </a:endParaRPr>
          </a:p>
        </p:txBody>
      </p:sp>
      <p:pic>
        <p:nvPicPr>
          <p:cNvPr id="3" name="Imagem 2"/>
          <p:cNvPicPr>
            <a:picLocks noChangeAspect="1"/>
          </p:cNvPicPr>
          <p:nvPr/>
        </p:nvPicPr>
        <p:blipFill>
          <a:blip r:embed="rId2"/>
          <a:stretch>
            <a:fillRect/>
          </a:stretch>
        </p:blipFill>
        <p:spPr>
          <a:xfrm>
            <a:off x="3721176" y="4190810"/>
            <a:ext cx="3810532" cy="56205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4200612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5329" y="1528644"/>
            <a:ext cx="11961341" cy="1631216"/>
          </a:xfrm>
          <a:prstGeom prst="rect">
            <a:avLst/>
          </a:prstGeom>
        </p:spPr>
        <p:txBody>
          <a:bodyPr wrap="square">
            <a:spAutoFit/>
          </a:bodyPr>
          <a:lstStyle/>
          <a:p>
            <a:r>
              <a:rPr lang="pt-BR" sz="2000" b="1" dirty="0">
                <a:latin typeface="Segoe UI Light" panose="020B0502040204020203" pitchFamily="34" charset="0"/>
                <a:cs typeface="Segoe UI Light" panose="020B0502040204020203" pitchFamily="34" charset="0"/>
              </a:rPr>
              <a:t>A5 - Cross-Site Request Forgery (CSRF)</a:t>
            </a:r>
          </a:p>
          <a:p>
            <a:r>
              <a:rPr lang="pt-BR" sz="2000" dirty="0">
                <a:latin typeface="Segoe UI Light" panose="020B0502040204020203" pitchFamily="34" charset="0"/>
                <a:cs typeface="Segoe UI Light" panose="020B0502040204020203" pitchFamily="34" charset="0"/>
              </a:rPr>
              <a:t>Um ataque CSRF força o navegador da vítima logada enviar um pedido HTTP forjado, incluindo cookie de sessão da vítima e qualquer outra informação de autenticação incluídos automaticamente, para uma aplicação web vulnerável. Isso permite que o invasor force o navegador da vítima para gerar pedidos e a aplicação vulnerável acha que são pedidos legítimos da vítima.</a:t>
            </a:r>
            <a:endParaRPr lang="pt-BR" dirty="0">
              <a:latin typeface="Segoe UI Light" panose="020B0502040204020203" pitchFamily="34" charset="0"/>
              <a:cs typeface="Segoe UI Light" panose="020B0502040204020203" pitchFamily="34" charset="0"/>
            </a:endParaRPr>
          </a:p>
        </p:txBody>
      </p:sp>
      <p:sp>
        <p:nvSpPr>
          <p:cNvPr id="13" name="Retângulo 12"/>
          <p:cNvSpPr/>
          <p:nvPr/>
        </p:nvSpPr>
        <p:spPr>
          <a:xfrm>
            <a:off x="0" y="906479"/>
            <a:ext cx="6310184" cy="369332"/>
          </a:xfrm>
          <a:prstGeom prst="rect">
            <a:avLst/>
          </a:prstGeom>
          <a:solidFill>
            <a:srgbClr val="0537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Retângulo 13"/>
          <p:cNvSpPr/>
          <p:nvPr/>
        </p:nvSpPr>
        <p:spPr>
          <a:xfrm>
            <a:off x="0" y="906479"/>
            <a:ext cx="5479642" cy="369332"/>
          </a:xfrm>
          <a:prstGeom prst="rect">
            <a:avLst/>
          </a:prstGeom>
          <a:effectLst>
            <a:outerShdw blurRad="50800" dist="38100" dir="2700000" algn="tl" rotWithShape="0">
              <a:prstClr val="black">
                <a:alpha val="40000"/>
              </a:prstClr>
            </a:outerShdw>
          </a:effectLst>
        </p:spPr>
        <p:txBody>
          <a:bodyPr wrap="none">
            <a:spAutoFit/>
          </a:bodyPr>
          <a:lstStyle/>
          <a:p>
            <a:r>
              <a:rPr lang="pt-BR" b="1" dirty="0">
                <a:solidFill>
                  <a:schemeClr val="bg1"/>
                </a:solidFill>
                <a:latin typeface="Segoe UI Light" panose="020B0502040204020203" pitchFamily="34" charset="0"/>
                <a:cs typeface="Segoe UI Light" panose="020B0502040204020203" pitchFamily="34" charset="0"/>
              </a:rPr>
              <a:t>The Top 10 Most Critical Web Application Security Risks</a:t>
            </a:r>
            <a:endParaRPr lang="pt-BR" dirty="0">
              <a:solidFill>
                <a:schemeClr val="bg1"/>
              </a:solidFill>
            </a:endParaRPr>
          </a:p>
        </p:txBody>
      </p:sp>
      <p:sp>
        <p:nvSpPr>
          <p:cNvPr id="3" name="Retângulo 2"/>
          <p:cNvSpPr/>
          <p:nvPr/>
        </p:nvSpPr>
        <p:spPr>
          <a:xfrm>
            <a:off x="0" y="6360067"/>
            <a:ext cx="5877122" cy="369332"/>
          </a:xfrm>
          <a:prstGeom prst="rect">
            <a:avLst/>
          </a:prstGeom>
        </p:spPr>
        <p:txBody>
          <a:bodyPr wrap="none">
            <a:spAutoFit/>
          </a:bodyPr>
          <a:lstStyle/>
          <a:p>
            <a:r>
              <a:rPr lang="pt-BR" dirty="0">
                <a:latin typeface="Segoe UI Light" panose="020B0502040204020203" pitchFamily="34" charset="0"/>
                <a:cs typeface="Segoe UI Light" panose="020B0502040204020203" pitchFamily="34" charset="0"/>
              </a:rPr>
              <a:t>http://msdn.microsoft.com/pt-br/magazine/hh708755.aspx</a:t>
            </a:r>
          </a:p>
        </p:txBody>
      </p:sp>
      <p:sp>
        <p:nvSpPr>
          <p:cNvPr id="4" name="Retângulo 3"/>
          <p:cNvSpPr/>
          <p:nvPr/>
        </p:nvSpPr>
        <p:spPr>
          <a:xfrm>
            <a:off x="0" y="5990735"/>
            <a:ext cx="7747000" cy="369332"/>
          </a:xfrm>
          <a:prstGeom prst="rect">
            <a:avLst/>
          </a:prstGeom>
        </p:spPr>
        <p:txBody>
          <a:bodyPr wrap="square">
            <a:spAutoFit/>
          </a:bodyPr>
          <a:lstStyle/>
          <a:p>
            <a:r>
              <a:rPr lang="pt-BR" dirty="0">
                <a:latin typeface="Segoe UI Light" panose="020B0502040204020203" pitchFamily="34" charset="0"/>
                <a:cs typeface="Segoe UI Light" panose="020B0502040204020203" pitchFamily="34" charset="0"/>
              </a:rPr>
              <a:t>http://msdn.microsoft.com/pt-br/library/gg416514(v=vs.108).aspx</a:t>
            </a:r>
          </a:p>
        </p:txBody>
      </p:sp>
    </p:spTree>
    <p:extLst>
      <p:ext uri="{BB962C8B-B14F-4D97-AF65-F5344CB8AC3E}">
        <p14:creationId xmlns:p14="http://schemas.microsoft.com/office/powerpoint/2010/main" val="13306148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5329" y="1569834"/>
            <a:ext cx="11961341" cy="1908215"/>
          </a:xfrm>
          <a:prstGeom prst="rect">
            <a:avLst/>
          </a:prstGeom>
        </p:spPr>
        <p:txBody>
          <a:bodyPr wrap="square">
            <a:spAutoFit/>
          </a:bodyPr>
          <a:lstStyle/>
          <a:p>
            <a:r>
              <a:rPr lang="pt-BR" sz="2000" b="1" dirty="0">
                <a:latin typeface="Segoe UI Light" panose="020B0502040204020203" pitchFamily="34" charset="0"/>
                <a:cs typeface="Segoe UI Light" panose="020B0502040204020203" pitchFamily="34" charset="0"/>
              </a:rPr>
              <a:t>A6 - Configurações Gerais de Segurança</a:t>
            </a:r>
          </a:p>
          <a:p>
            <a:r>
              <a:rPr lang="pt-BR" sz="2000" dirty="0">
                <a:latin typeface="Segoe UI Light" panose="020B0502040204020203" pitchFamily="34" charset="0"/>
                <a:cs typeface="Segoe UI Light" panose="020B0502040204020203" pitchFamily="34" charset="0"/>
              </a:rPr>
              <a:t>Uma boa segurança exige ter uma configuração segura definida e implantada para a aplicação, frameworks, servidor de aplicação, servidor web, servidor de banco de dados e plataforma. Todas essas definições devem ser definidas, implementadas e mantidas como muitos não são enviados com padrões seguros. Isso inclui manter todos os softwares atualizados, incluindo todas as bibliotecas de código usadas pela aplicação.</a:t>
            </a:r>
          </a:p>
          <a:p>
            <a:endParaRPr lang="pt-BR" dirty="0">
              <a:latin typeface="Segoe UI Light" panose="020B0502040204020203" pitchFamily="34" charset="0"/>
              <a:cs typeface="Segoe UI Light" panose="020B0502040204020203" pitchFamily="34" charset="0"/>
            </a:endParaRPr>
          </a:p>
        </p:txBody>
      </p:sp>
      <p:sp>
        <p:nvSpPr>
          <p:cNvPr id="13" name="Retângulo 12"/>
          <p:cNvSpPr/>
          <p:nvPr/>
        </p:nvSpPr>
        <p:spPr>
          <a:xfrm>
            <a:off x="0" y="906479"/>
            <a:ext cx="6310184" cy="369332"/>
          </a:xfrm>
          <a:prstGeom prst="rect">
            <a:avLst/>
          </a:prstGeom>
          <a:solidFill>
            <a:srgbClr val="0537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Retângulo 13"/>
          <p:cNvSpPr/>
          <p:nvPr/>
        </p:nvSpPr>
        <p:spPr>
          <a:xfrm>
            <a:off x="0" y="906479"/>
            <a:ext cx="5479642" cy="369332"/>
          </a:xfrm>
          <a:prstGeom prst="rect">
            <a:avLst/>
          </a:prstGeom>
          <a:effectLst>
            <a:outerShdw blurRad="50800" dist="38100" dir="2700000" algn="tl" rotWithShape="0">
              <a:prstClr val="black">
                <a:alpha val="40000"/>
              </a:prstClr>
            </a:outerShdw>
          </a:effectLst>
        </p:spPr>
        <p:txBody>
          <a:bodyPr wrap="none">
            <a:spAutoFit/>
          </a:bodyPr>
          <a:lstStyle/>
          <a:p>
            <a:r>
              <a:rPr lang="pt-BR" b="1" dirty="0">
                <a:solidFill>
                  <a:schemeClr val="bg1"/>
                </a:solidFill>
                <a:latin typeface="Segoe UI Light" panose="020B0502040204020203" pitchFamily="34" charset="0"/>
                <a:cs typeface="Segoe UI Light" panose="020B0502040204020203" pitchFamily="34" charset="0"/>
              </a:rPr>
              <a:t>The Top 10 Most Critical Web Application Security Risks</a:t>
            </a:r>
            <a:endParaRPr lang="pt-BR" dirty="0">
              <a:solidFill>
                <a:schemeClr val="bg1"/>
              </a:solidFill>
            </a:endParaRPr>
          </a:p>
        </p:txBody>
      </p:sp>
      <p:pic>
        <p:nvPicPr>
          <p:cNvPr id="3" name="Imagem 2"/>
          <p:cNvPicPr>
            <a:picLocks noChangeAspect="1"/>
          </p:cNvPicPr>
          <p:nvPr/>
        </p:nvPicPr>
        <p:blipFill>
          <a:blip r:embed="rId2"/>
          <a:stretch>
            <a:fillRect/>
          </a:stretch>
        </p:blipFill>
        <p:spPr>
          <a:xfrm>
            <a:off x="660022" y="3478048"/>
            <a:ext cx="4305901" cy="1200318"/>
          </a:xfrm>
          <a:prstGeom prst="rect">
            <a:avLst/>
          </a:prstGeom>
          <a:ln>
            <a:noFill/>
          </a:ln>
          <a:effectLst>
            <a:outerShdw blurRad="292100" dist="139700" dir="2700000" algn="tl" rotWithShape="0">
              <a:srgbClr val="333333">
                <a:alpha val="65000"/>
              </a:srgbClr>
            </a:outerShdw>
          </a:effectLst>
        </p:spPr>
      </p:pic>
      <p:pic>
        <p:nvPicPr>
          <p:cNvPr id="4" name="Imagem 3"/>
          <p:cNvPicPr>
            <a:picLocks noChangeAspect="1"/>
          </p:cNvPicPr>
          <p:nvPr/>
        </p:nvPicPr>
        <p:blipFill>
          <a:blip r:embed="rId3"/>
          <a:stretch>
            <a:fillRect/>
          </a:stretch>
        </p:blipFill>
        <p:spPr>
          <a:xfrm>
            <a:off x="8319621" y="3772072"/>
            <a:ext cx="1843403" cy="2136327"/>
          </a:xfrm>
          <a:prstGeom prst="rect">
            <a:avLst/>
          </a:prstGeom>
          <a:ln>
            <a:noFill/>
          </a:ln>
          <a:effectLst>
            <a:outerShdw blurRad="292100" dist="139700" dir="2700000" algn="tl" rotWithShape="0">
              <a:srgbClr val="333333">
                <a:alpha val="65000"/>
              </a:srgbClr>
            </a:outerShdw>
          </a:effectLst>
        </p:spPr>
      </p:pic>
      <p:sp>
        <p:nvSpPr>
          <p:cNvPr id="15" name="Retângulo 14"/>
          <p:cNvSpPr/>
          <p:nvPr/>
        </p:nvSpPr>
        <p:spPr>
          <a:xfrm>
            <a:off x="115329" y="6365502"/>
            <a:ext cx="7882467" cy="369332"/>
          </a:xfrm>
          <a:prstGeom prst="rect">
            <a:avLst/>
          </a:prstGeom>
        </p:spPr>
        <p:txBody>
          <a:bodyPr wrap="square">
            <a:spAutoFit/>
          </a:bodyPr>
          <a:lstStyle/>
          <a:p>
            <a:r>
              <a:rPr lang="pt-BR" dirty="0">
                <a:latin typeface="Segoe UI Light" panose="020B0502040204020203" pitchFamily="34" charset="0"/>
                <a:cs typeface="Segoe UI Light" panose="020B0502040204020203" pitchFamily="34" charset="0"/>
              </a:rPr>
              <a:t>http://technet.microsoft.com/pt-br/subscriptions/t4ahd590(v=vs.80).aspx</a:t>
            </a:r>
          </a:p>
        </p:txBody>
      </p:sp>
    </p:spTree>
    <p:extLst>
      <p:ext uri="{BB962C8B-B14F-4D97-AF65-F5344CB8AC3E}">
        <p14:creationId xmlns:p14="http://schemas.microsoft.com/office/powerpoint/2010/main" val="1573030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57665" y="1511451"/>
            <a:ext cx="11920151" cy="3785652"/>
          </a:xfrm>
          <a:prstGeom prst="rect">
            <a:avLst/>
          </a:prstGeom>
        </p:spPr>
        <p:txBody>
          <a:bodyPr wrap="square">
            <a:spAutoFit/>
          </a:bodyPr>
          <a:lstStyle/>
          <a:p>
            <a:r>
              <a:rPr lang="pt-BR" sz="2000" b="1" dirty="0">
                <a:latin typeface="Segoe UI Light" panose="020B0502040204020203" pitchFamily="34" charset="0"/>
                <a:cs typeface="Segoe UI Light" panose="020B0502040204020203" pitchFamily="34" charset="0"/>
              </a:rPr>
              <a:t>A7: Armazenamento de informações criptografados</a:t>
            </a:r>
          </a:p>
          <a:p>
            <a:r>
              <a:rPr lang="pt-BR" sz="2000" dirty="0">
                <a:latin typeface="Segoe UI Light" panose="020B0502040204020203" pitchFamily="34" charset="0"/>
                <a:cs typeface="Segoe UI Light" panose="020B0502040204020203" pitchFamily="34" charset="0"/>
              </a:rPr>
              <a:t>Muitas aplicações web não protegem adequadamente os dados sensíveis, tais como cartões de crédito, CPFs e credenciais de autenticação, com criptografia ou hashing adequada. Os atacantes podem roubar ou modificar esses dados fracamente protegidos para realizar o roubo de identidade, fraude de cartão de crédito, ou outros crimes.</a:t>
            </a:r>
          </a:p>
          <a:p>
            <a:endParaRPr lang="pt-BR" sz="2000" dirty="0">
              <a:latin typeface="Segoe UI Light" panose="020B0502040204020203" pitchFamily="34" charset="0"/>
              <a:cs typeface="Segoe UI Light" panose="020B0502040204020203" pitchFamily="34" charset="0"/>
            </a:endParaRPr>
          </a:p>
          <a:p>
            <a:r>
              <a:rPr lang="pt-BR" sz="2000" b="1" dirty="0">
                <a:latin typeface="Segoe UI Light" panose="020B0502040204020203" pitchFamily="34" charset="0"/>
                <a:cs typeface="Segoe UI Light" panose="020B0502040204020203" pitchFamily="34" charset="0"/>
              </a:rPr>
              <a:t>A8: Falha de restrição de acesso à URL</a:t>
            </a:r>
          </a:p>
          <a:p>
            <a:r>
              <a:rPr lang="pt-BR" sz="2000" dirty="0">
                <a:latin typeface="Segoe UI Light" panose="020B0502040204020203" pitchFamily="34" charset="0"/>
                <a:cs typeface="Segoe UI Light" panose="020B0502040204020203" pitchFamily="34" charset="0"/>
              </a:rPr>
              <a:t>Muitas aplicações web devem verificar os direitos de acesso à URL antes de exibir links e botões protegidos. No entanto, as aplicações precisam, para executar essas verificações, de um controle de acesso cada vez que essas páginas são acessadas, ou atacantes serão capazes de forjar URLs para acessar essas páginas ocultas de qualquer maneira.</a:t>
            </a:r>
          </a:p>
          <a:p>
            <a:endParaRPr lang="pt-BR" sz="2000" dirty="0">
              <a:latin typeface="Segoe UI Light" panose="020B0502040204020203" pitchFamily="34" charset="0"/>
              <a:cs typeface="Segoe UI Light" panose="020B0502040204020203" pitchFamily="34" charset="0"/>
            </a:endParaRPr>
          </a:p>
        </p:txBody>
      </p:sp>
      <p:sp>
        <p:nvSpPr>
          <p:cNvPr id="13" name="Retângulo 12"/>
          <p:cNvSpPr/>
          <p:nvPr/>
        </p:nvSpPr>
        <p:spPr>
          <a:xfrm>
            <a:off x="0" y="906479"/>
            <a:ext cx="6310184" cy="369332"/>
          </a:xfrm>
          <a:prstGeom prst="rect">
            <a:avLst/>
          </a:prstGeom>
          <a:solidFill>
            <a:srgbClr val="0537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Retângulo 13"/>
          <p:cNvSpPr/>
          <p:nvPr/>
        </p:nvSpPr>
        <p:spPr>
          <a:xfrm>
            <a:off x="0" y="906479"/>
            <a:ext cx="5479642" cy="369332"/>
          </a:xfrm>
          <a:prstGeom prst="rect">
            <a:avLst/>
          </a:prstGeom>
          <a:effectLst>
            <a:outerShdw blurRad="50800" dist="38100" dir="2700000" algn="tl" rotWithShape="0">
              <a:prstClr val="black">
                <a:alpha val="40000"/>
              </a:prstClr>
            </a:outerShdw>
          </a:effectLst>
        </p:spPr>
        <p:txBody>
          <a:bodyPr wrap="none">
            <a:spAutoFit/>
          </a:bodyPr>
          <a:lstStyle/>
          <a:p>
            <a:r>
              <a:rPr lang="pt-BR" b="1" dirty="0">
                <a:solidFill>
                  <a:schemeClr val="bg1"/>
                </a:solidFill>
                <a:latin typeface="Segoe UI Light" panose="020B0502040204020203" pitchFamily="34" charset="0"/>
                <a:cs typeface="Segoe UI Light" panose="020B0502040204020203" pitchFamily="34" charset="0"/>
              </a:rPr>
              <a:t>The Top 10 Most Critical Web Application Security Risks</a:t>
            </a:r>
            <a:endParaRPr lang="pt-BR" dirty="0">
              <a:solidFill>
                <a:schemeClr val="bg1"/>
              </a:solidFill>
            </a:endParaRPr>
          </a:p>
        </p:txBody>
      </p:sp>
    </p:spTree>
    <p:extLst>
      <p:ext uri="{BB962C8B-B14F-4D97-AF65-F5344CB8AC3E}">
        <p14:creationId xmlns:p14="http://schemas.microsoft.com/office/powerpoint/2010/main" val="224545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90616" y="1079495"/>
            <a:ext cx="12010768" cy="4893647"/>
          </a:xfrm>
          <a:prstGeom prst="rect">
            <a:avLst/>
          </a:prstGeom>
        </p:spPr>
        <p:txBody>
          <a:bodyPr wrap="square">
            <a:spAutoFit/>
          </a:bodyPr>
          <a:lstStyle/>
          <a:p>
            <a:r>
              <a:rPr lang="pt-BR" sz="2400" dirty="0">
                <a:latin typeface="Segoe UI Light" panose="020B0502040204020203" pitchFamily="34" charset="0"/>
                <a:cs typeface="Segoe UI Light" panose="020B0502040204020203" pitchFamily="34" charset="0"/>
              </a:rPr>
              <a:t>A </a:t>
            </a:r>
            <a:r>
              <a:rPr lang="pt-BR" sz="2400" b="1" dirty="0">
                <a:latin typeface="Segoe UI Light" panose="020B0502040204020203" pitchFamily="34" charset="0"/>
                <a:cs typeface="Segoe UI Light" panose="020B0502040204020203" pitchFamily="34" charset="0"/>
              </a:rPr>
              <a:t>OWASP</a:t>
            </a:r>
            <a:r>
              <a:rPr lang="pt-BR" sz="2400" dirty="0">
                <a:latin typeface="Segoe UI Light" panose="020B0502040204020203" pitchFamily="34" charset="0"/>
                <a:cs typeface="Segoe UI Light" panose="020B0502040204020203" pitchFamily="34" charset="0"/>
              </a:rPr>
              <a:t> utiliza uma metodologia baseada na classificação do risco </a:t>
            </a:r>
            <a:r>
              <a:rPr lang="pt-BR" sz="2400" b="1" dirty="0">
                <a:latin typeface="Segoe UI Light" panose="020B0502040204020203" pitchFamily="34" charset="0"/>
                <a:cs typeface="Segoe UI Light" panose="020B0502040204020203" pitchFamily="34" charset="0"/>
              </a:rPr>
              <a:t>(Risk Rating Methodology) </a:t>
            </a:r>
            <a:r>
              <a:rPr lang="pt-BR" sz="2400" dirty="0">
                <a:latin typeface="Segoe UI Light" panose="020B0502040204020203" pitchFamily="34" charset="0"/>
                <a:cs typeface="Segoe UI Light" panose="020B0502040204020203" pitchFamily="34" charset="0"/>
              </a:rPr>
              <a:t>para priorizar sua lista </a:t>
            </a:r>
            <a:r>
              <a:rPr lang="pt-BR" sz="2400" b="1" dirty="0">
                <a:latin typeface="Segoe UI Light" panose="020B0502040204020203" pitchFamily="34" charset="0"/>
                <a:cs typeface="Segoe UI Light" panose="020B0502040204020203" pitchFamily="34" charset="0"/>
              </a:rPr>
              <a:t>Top 10</a:t>
            </a:r>
            <a:r>
              <a:rPr lang="pt-BR" sz="2400" dirty="0">
                <a:latin typeface="Segoe UI Light" panose="020B0502040204020203" pitchFamily="34" charset="0"/>
                <a:cs typeface="Segoe UI Light" panose="020B0502040204020203" pitchFamily="34" charset="0"/>
              </a:rPr>
              <a:t>, que é mantida atualizada periodicamente a partir de pesquisas e estatísticas sobre ataques identificados em todo o mundo.</a:t>
            </a:r>
          </a:p>
          <a:p>
            <a:endParaRPr lang="pt-BR" sz="2400" dirty="0">
              <a:latin typeface="Segoe UI Light" panose="020B0502040204020203" pitchFamily="34" charset="0"/>
              <a:cs typeface="Segoe UI Light" panose="020B0502040204020203" pitchFamily="34" charset="0"/>
            </a:endParaRPr>
          </a:p>
          <a:p>
            <a:r>
              <a:rPr lang="pt-BR" sz="2400" dirty="0">
                <a:latin typeface="Segoe UI Light" panose="020B0502040204020203" pitchFamily="34" charset="0"/>
                <a:cs typeface="Segoe UI Light" panose="020B0502040204020203" pitchFamily="34" charset="0"/>
              </a:rPr>
              <a:t>Além de identificar os ataques de maior risco, a OWASP faz várias recomendações de segurança para que cada um daqueles ataques sejam evitados a partir das etapas do desenvolvimento das aplicações.</a:t>
            </a:r>
          </a:p>
          <a:p>
            <a:endParaRPr lang="pt-BR" sz="2400" dirty="0">
              <a:latin typeface="Segoe UI Light" panose="020B0502040204020203" pitchFamily="34" charset="0"/>
              <a:cs typeface="Segoe UI Light" panose="020B0502040204020203" pitchFamily="34" charset="0"/>
            </a:endParaRPr>
          </a:p>
          <a:p>
            <a:r>
              <a:rPr lang="pt-BR" sz="2400" dirty="0">
                <a:latin typeface="Segoe UI Light" panose="020B0502040204020203" pitchFamily="34" charset="0"/>
                <a:cs typeface="Segoe UI Light" panose="020B0502040204020203" pitchFamily="34" charset="0"/>
              </a:rPr>
              <a:t>Para orientar o uso de critérios de segurança desde a codificação, a </a:t>
            </a:r>
            <a:r>
              <a:rPr lang="pt-BR" sz="2400" b="1" dirty="0">
                <a:latin typeface="Segoe UI Light" panose="020B0502040204020203" pitchFamily="34" charset="0"/>
                <a:cs typeface="Segoe UI Light" panose="020B0502040204020203" pitchFamily="34" charset="0"/>
              </a:rPr>
              <a:t>OWASP</a:t>
            </a:r>
            <a:r>
              <a:rPr lang="pt-BR" sz="2400" dirty="0">
                <a:latin typeface="Segoe UI Light" panose="020B0502040204020203" pitchFamily="34" charset="0"/>
                <a:cs typeface="Segoe UI Light" panose="020B0502040204020203" pitchFamily="34" charset="0"/>
              </a:rPr>
              <a:t> também recomenda adotar uma metodologia para modelagem de risco (</a:t>
            </a:r>
            <a:r>
              <a:rPr lang="pt-BR" sz="2400" b="1" dirty="0">
                <a:latin typeface="Segoe UI Light" panose="020B0502040204020203" pitchFamily="34" charset="0"/>
                <a:cs typeface="Segoe UI Light" panose="020B0502040204020203" pitchFamily="34" charset="0"/>
              </a:rPr>
              <a:t>Threat Risc Modeling</a:t>
            </a:r>
            <a:r>
              <a:rPr lang="pt-BR" sz="2400" dirty="0">
                <a:latin typeface="Segoe UI Light" panose="020B0502040204020203" pitchFamily="34" charset="0"/>
                <a:cs typeface="Segoe UI Light" panose="020B0502040204020203" pitchFamily="34" charset="0"/>
              </a:rPr>
              <a:t>) desde a fase de desenho da aplicação web, evitando assim desperdício de tempo, dinheiro, recursos e de controles inúteis, para que haja foco no mapeamento dos riscos reais já identificados.</a:t>
            </a:r>
          </a:p>
        </p:txBody>
      </p:sp>
      <p:sp>
        <p:nvSpPr>
          <p:cNvPr id="4" name="Retângulo 3"/>
          <p:cNvSpPr/>
          <p:nvPr/>
        </p:nvSpPr>
        <p:spPr>
          <a:xfrm>
            <a:off x="90616" y="6402171"/>
            <a:ext cx="7305938" cy="369332"/>
          </a:xfrm>
          <a:prstGeom prst="rect">
            <a:avLst/>
          </a:prstGeom>
        </p:spPr>
        <p:txBody>
          <a:bodyPr wrap="square">
            <a:spAutoFit/>
          </a:bodyPr>
          <a:lstStyle/>
          <a:p>
            <a:r>
              <a:rPr lang="pt-BR" dirty="0">
                <a:latin typeface="Segoe UI Light" panose="020B0502040204020203" pitchFamily="34" charset="0"/>
                <a:cs typeface="Segoe UI Light" panose="020B0502040204020203" pitchFamily="34" charset="0"/>
              </a:rPr>
              <a:t>https://www.owasp.org/images/4/42/OWASP_TOP_10_2007_PT-BR.pdf</a:t>
            </a:r>
          </a:p>
        </p:txBody>
      </p:sp>
    </p:spTree>
    <p:extLst>
      <p:ext uri="{BB962C8B-B14F-4D97-AF65-F5344CB8AC3E}">
        <p14:creationId xmlns:p14="http://schemas.microsoft.com/office/powerpoint/2010/main" val="15398763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57665" y="1511451"/>
            <a:ext cx="11920151" cy="1323439"/>
          </a:xfrm>
          <a:prstGeom prst="rect">
            <a:avLst/>
          </a:prstGeom>
        </p:spPr>
        <p:txBody>
          <a:bodyPr wrap="square">
            <a:spAutoFit/>
          </a:bodyPr>
          <a:lstStyle/>
          <a:p>
            <a:r>
              <a:rPr lang="pt-BR" sz="2000" b="1" dirty="0">
                <a:latin typeface="Segoe UI Light" panose="020B0502040204020203" pitchFamily="34" charset="0"/>
                <a:cs typeface="Segoe UI Light" panose="020B0502040204020203" pitchFamily="34" charset="0"/>
              </a:rPr>
              <a:t>A9: Proteção da camada de Transporte insuficiente</a:t>
            </a:r>
          </a:p>
          <a:p>
            <a:r>
              <a:rPr lang="pt-BR" sz="2000" dirty="0">
                <a:latin typeface="Segoe UI Light" panose="020B0502040204020203" pitchFamily="34" charset="0"/>
                <a:cs typeface="Segoe UI Light" panose="020B0502040204020203" pitchFamily="34" charset="0"/>
              </a:rPr>
              <a:t>Aplicações frequentemente não conseguem autenticar, criptografar e proteger a confidencialidade e integridade do tráfego de rede sensível. Quando o fazem, eles às vezes suportar algoritmos fracos, uso expirado ou certificados inválidos, ou não usa-os corretamente.</a:t>
            </a:r>
          </a:p>
        </p:txBody>
      </p:sp>
      <p:sp>
        <p:nvSpPr>
          <p:cNvPr id="13" name="Retângulo 12"/>
          <p:cNvSpPr/>
          <p:nvPr/>
        </p:nvSpPr>
        <p:spPr>
          <a:xfrm>
            <a:off x="0" y="906479"/>
            <a:ext cx="6310184" cy="369332"/>
          </a:xfrm>
          <a:prstGeom prst="rect">
            <a:avLst/>
          </a:prstGeom>
          <a:solidFill>
            <a:srgbClr val="0537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Retângulo 13"/>
          <p:cNvSpPr/>
          <p:nvPr/>
        </p:nvSpPr>
        <p:spPr>
          <a:xfrm>
            <a:off x="0" y="906479"/>
            <a:ext cx="5479642" cy="369332"/>
          </a:xfrm>
          <a:prstGeom prst="rect">
            <a:avLst/>
          </a:prstGeom>
          <a:effectLst>
            <a:outerShdw blurRad="50800" dist="38100" dir="2700000" algn="tl" rotWithShape="0">
              <a:prstClr val="black">
                <a:alpha val="40000"/>
              </a:prstClr>
            </a:outerShdw>
          </a:effectLst>
        </p:spPr>
        <p:txBody>
          <a:bodyPr wrap="none">
            <a:spAutoFit/>
          </a:bodyPr>
          <a:lstStyle/>
          <a:p>
            <a:r>
              <a:rPr lang="pt-BR" b="1" dirty="0">
                <a:solidFill>
                  <a:schemeClr val="bg1"/>
                </a:solidFill>
                <a:latin typeface="Segoe UI Light" panose="020B0502040204020203" pitchFamily="34" charset="0"/>
                <a:cs typeface="Segoe UI Light" panose="020B0502040204020203" pitchFamily="34" charset="0"/>
              </a:rPr>
              <a:t>The Top 10 Most Critical Web Application Security Risks</a:t>
            </a:r>
            <a:endParaRPr lang="pt-BR" dirty="0">
              <a:solidFill>
                <a:schemeClr val="bg1"/>
              </a:solidFill>
            </a:endParaRPr>
          </a:p>
        </p:txBody>
      </p:sp>
    </p:spTree>
    <p:extLst>
      <p:ext uri="{BB962C8B-B14F-4D97-AF65-F5344CB8AC3E}">
        <p14:creationId xmlns:p14="http://schemas.microsoft.com/office/powerpoint/2010/main" val="36044672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57665" y="1511451"/>
            <a:ext cx="11920151" cy="1631216"/>
          </a:xfrm>
          <a:prstGeom prst="rect">
            <a:avLst/>
          </a:prstGeom>
        </p:spPr>
        <p:txBody>
          <a:bodyPr wrap="square">
            <a:spAutoFit/>
          </a:bodyPr>
          <a:lstStyle/>
          <a:p>
            <a:r>
              <a:rPr lang="pt-BR" sz="2000" b="1" dirty="0">
                <a:latin typeface="Segoe UI Light" panose="020B0502040204020203" pitchFamily="34" charset="0"/>
                <a:cs typeface="Segoe UI Light" panose="020B0502040204020203" pitchFamily="34" charset="0"/>
              </a:rPr>
              <a:t>A10: Encaminhamentos e redirecionamentos inválidos</a:t>
            </a:r>
          </a:p>
          <a:p>
            <a:r>
              <a:rPr lang="pt-BR" sz="2000" dirty="0">
                <a:latin typeface="Segoe UI Light" panose="020B0502040204020203" pitchFamily="34" charset="0"/>
                <a:cs typeface="Segoe UI Light" panose="020B0502040204020203" pitchFamily="34" charset="0"/>
              </a:rPr>
              <a:t>Aplicativos da Web frequentemente redirecionam e encaminham os usuários para outras páginas e site, e usa dados não confiáveis ​​para determinar as páginas de destino. Sem a validação adequada, os atacantes podem redirecionar vítimas a sites de phishing ou malware.</a:t>
            </a:r>
          </a:p>
          <a:p>
            <a:endParaRPr lang="pt-BR" sz="2000" dirty="0">
              <a:latin typeface="Segoe UI Light" panose="020B0502040204020203" pitchFamily="34" charset="0"/>
              <a:cs typeface="Segoe UI Light" panose="020B0502040204020203" pitchFamily="34" charset="0"/>
            </a:endParaRPr>
          </a:p>
        </p:txBody>
      </p:sp>
      <p:sp>
        <p:nvSpPr>
          <p:cNvPr id="13" name="Retângulo 12"/>
          <p:cNvSpPr/>
          <p:nvPr/>
        </p:nvSpPr>
        <p:spPr>
          <a:xfrm>
            <a:off x="0" y="906479"/>
            <a:ext cx="6310184" cy="369332"/>
          </a:xfrm>
          <a:prstGeom prst="rect">
            <a:avLst/>
          </a:prstGeom>
          <a:solidFill>
            <a:srgbClr val="0537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Retângulo 13"/>
          <p:cNvSpPr/>
          <p:nvPr/>
        </p:nvSpPr>
        <p:spPr>
          <a:xfrm>
            <a:off x="0" y="906479"/>
            <a:ext cx="5479642" cy="369332"/>
          </a:xfrm>
          <a:prstGeom prst="rect">
            <a:avLst/>
          </a:prstGeom>
          <a:effectLst>
            <a:outerShdw blurRad="50800" dist="38100" dir="2700000" algn="tl" rotWithShape="0">
              <a:prstClr val="black">
                <a:alpha val="40000"/>
              </a:prstClr>
            </a:outerShdw>
          </a:effectLst>
        </p:spPr>
        <p:txBody>
          <a:bodyPr wrap="none">
            <a:spAutoFit/>
          </a:bodyPr>
          <a:lstStyle/>
          <a:p>
            <a:r>
              <a:rPr lang="pt-BR" b="1" dirty="0">
                <a:solidFill>
                  <a:schemeClr val="bg1"/>
                </a:solidFill>
                <a:latin typeface="Segoe UI Light" panose="020B0502040204020203" pitchFamily="34" charset="0"/>
                <a:cs typeface="Segoe UI Light" panose="020B0502040204020203" pitchFamily="34" charset="0"/>
              </a:rPr>
              <a:t>The Top 10 Most Critical Web Application Security Risks</a:t>
            </a:r>
            <a:endParaRPr lang="pt-BR" dirty="0">
              <a:solidFill>
                <a:schemeClr val="bg1"/>
              </a:solidFill>
            </a:endParaRPr>
          </a:p>
        </p:txBody>
      </p:sp>
      <p:pic>
        <p:nvPicPr>
          <p:cNvPr id="2" name="Imagem 1"/>
          <p:cNvPicPr>
            <a:picLocks noChangeAspect="1"/>
          </p:cNvPicPr>
          <p:nvPr/>
        </p:nvPicPr>
        <p:blipFill>
          <a:blip r:embed="rId2"/>
          <a:stretch>
            <a:fillRect/>
          </a:stretch>
        </p:blipFill>
        <p:spPr>
          <a:xfrm>
            <a:off x="3251924" y="3216808"/>
            <a:ext cx="4765513" cy="280324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269284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
            <a:extLst>
              <a:ext uri="{FF2B5EF4-FFF2-40B4-BE49-F238E27FC236}">
                <a16:creationId xmlns:a16="http://schemas.microsoft.com/office/drawing/2014/main" id="{9FB005B2-CAAA-FC55-971B-53AEA6D612F4}"/>
              </a:ext>
            </a:extLst>
          </p:cNvPr>
          <p:cNvSpPr txBox="1">
            <a:spLocks noChangeArrowheads="1"/>
          </p:cNvSpPr>
          <p:nvPr/>
        </p:nvSpPr>
        <p:spPr bwMode="auto">
          <a:xfrm>
            <a:off x="1888206" y="289350"/>
            <a:ext cx="4691482" cy="55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hangingPunct="0">
              <a:lnSpc>
                <a:spcPct val="93000"/>
              </a:lnSpc>
              <a:buClr>
                <a:srgbClr val="000000"/>
              </a:buClr>
              <a:buSzPct val="100000"/>
              <a:buFont typeface="Times New Roman" panose="02020603050405020304" pitchFamily="18" charset="0"/>
              <a:buNone/>
            </a:pPr>
            <a:r>
              <a:rPr lang="pt-BR" altLang="pt-BR" sz="3264" b="1" dirty="0">
                <a:solidFill>
                  <a:schemeClr val="bg1"/>
                </a:solidFill>
                <a:cs typeface="Arial" panose="020B0604020202020204" pitchFamily="34" charset="0"/>
              </a:rPr>
              <a:t>Principais Ameaças</a:t>
            </a:r>
          </a:p>
        </p:txBody>
      </p:sp>
      <p:sp>
        <p:nvSpPr>
          <p:cNvPr id="11267" name="Rectangle 4">
            <a:extLst>
              <a:ext uri="{FF2B5EF4-FFF2-40B4-BE49-F238E27FC236}">
                <a16:creationId xmlns:a16="http://schemas.microsoft.com/office/drawing/2014/main" id="{48947132-40CD-A5D1-019D-9DC1CC12C9C6}"/>
              </a:ext>
            </a:extLst>
          </p:cNvPr>
          <p:cNvSpPr>
            <a:spLocks noChangeArrowheads="1"/>
          </p:cNvSpPr>
          <p:nvPr/>
        </p:nvSpPr>
        <p:spPr bwMode="auto">
          <a:xfrm>
            <a:off x="90212" y="3456353"/>
            <a:ext cx="8562423" cy="79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p>
            <a:pPr algn="ctr" hangingPunct="0">
              <a:lnSpc>
                <a:spcPct val="93000"/>
              </a:lnSpc>
              <a:buClr>
                <a:srgbClr val="000000"/>
              </a:buClr>
              <a:buSzPct val="100000"/>
              <a:buFont typeface="Times New Roman" panose="02020603050405020304" pitchFamily="18" charset="0"/>
              <a:buNone/>
            </a:pPr>
            <a:r>
              <a:rPr lang="pt-BR" altLang="pt-BR" sz="4897" b="1">
                <a:cs typeface="Arial" panose="020B0604020202020204" pitchFamily="34" charset="0"/>
              </a:rPr>
              <a:t>Injeções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a:extLst>
              <a:ext uri="{FF2B5EF4-FFF2-40B4-BE49-F238E27FC236}">
                <a16:creationId xmlns:a16="http://schemas.microsoft.com/office/drawing/2014/main" id="{0DFAD2AD-3203-3C31-5846-C192CBC97063}"/>
              </a:ext>
            </a:extLst>
          </p:cNvPr>
          <p:cNvSpPr>
            <a:spLocks noChangeArrowheads="1"/>
          </p:cNvSpPr>
          <p:nvPr/>
        </p:nvSpPr>
        <p:spPr bwMode="auto">
          <a:xfrm>
            <a:off x="2779285" y="2047036"/>
            <a:ext cx="6771627" cy="372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lvl1pPr marL="503238" indent="-503238" eaLnBrk="0" hangingPunct="0">
              <a:defRPr sz="2400">
                <a:solidFill>
                  <a:schemeClr val="tx1"/>
                </a:solidFill>
                <a:latin typeface="Arial" panose="020B0604020202020204" pitchFamily="34" charset="0"/>
                <a:ea typeface="MS PGothic" panose="020B0600070205080204" pitchFamily="34" charset="-128"/>
              </a:defRPr>
            </a:lvl1pPr>
            <a:lvl2pPr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Ocorre quando a aplicação envia dados não tratados para algum serviço interno.</a:t>
            </a:r>
            <a:endParaRPr lang="pt-BR" altLang="pt-BR" sz="2539" i="1">
              <a:cs typeface="Arial" panose="020B0604020202020204" pitchFamily="34" charset="0"/>
            </a:endParaRPr>
          </a:p>
          <a:p>
            <a:pPr eaLnBrk="1">
              <a:lnSpc>
                <a:spcPct val="93000"/>
              </a:lnSpc>
              <a:buClr>
                <a:srgbClr val="000000"/>
              </a:buClr>
              <a:buSzPct val="100000"/>
              <a:buFont typeface="Arial" panose="020B0604020202020204" pitchFamily="34" charset="0"/>
              <a:buChar char="•"/>
            </a:pPr>
            <a:endParaRPr lang="pt-BR" altLang="pt-BR" sz="2539" i="1">
              <a:cs typeface="Arial" panose="020B0604020202020204" pitchFamily="34" charset="0"/>
            </a:endParaRPr>
          </a:p>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Pode ser feita via SQL, LDAP, Xpath, comandos de sistema operacional, argumentos de programas, etc.</a:t>
            </a:r>
          </a:p>
          <a:p>
            <a:pPr eaLnBrk="1">
              <a:lnSpc>
                <a:spcPct val="93000"/>
              </a:lnSpc>
              <a:buClr>
                <a:srgbClr val="000000"/>
              </a:buClr>
              <a:buSzPct val="100000"/>
              <a:buFont typeface="Arial" panose="020B0604020202020204" pitchFamily="34" charset="0"/>
              <a:buChar char="•"/>
            </a:pPr>
            <a:endParaRPr lang="pt-BR" altLang="pt-BR" sz="2539">
              <a:cs typeface="Arial" panose="020B0604020202020204" pitchFamily="34" charset="0"/>
            </a:endParaRPr>
          </a:p>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Descoberta por varreduras e/ou </a:t>
            </a:r>
            <a:r>
              <a:rPr lang="pt-BR" altLang="pt-BR" sz="2539" i="1">
                <a:cs typeface="Arial" panose="020B0604020202020204" pitchFamily="34" charset="0"/>
              </a:rPr>
              <a:t>fuzzers</a:t>
            </a:r>
          </a:p>
          <a:p>
            <a:pPr eaLnBrk="1">
              <a:lnSpc>
                <a:spcPct val="93000"/>
              </a:lnSpc>
              <a:buClr>
                <a:srgbClr val="000000"/>
              </a:buClr>
              <a:buSzPct val="100000"/>
              <a:buFont typeface="Arial" panose="020B0604020202020204" pitchFamily="34" charset="0"/>
              <a:buChar char="•"/>
            </a:pPr>
            <a:endParaRPr lang="pt-BR" altLang="pt-BR" sz="2539">
              <a:cs typeface="Arial" panose="020B0604020202020204" pitchFamily="34" charset="0"/>
            </a:endParaRPr>
          </a:p>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Mais facilmente por verificação de código.</a:t>
            </a:r>
            <a:endParaRPr lang="pt-BR" altLang="pt-BR" sz="2539" i="1">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a:extLst>
              <a:ext uri="{FF2B5EF4-FFF2-40B4-BE49-F238E27FC236}">
                <a16:creationId xmlns:a16="http://schemas.microsoft.com/office/drawing/2014/main" id="{D71C588F-F6E0-09EB-69DD-A6B009178FA2}"/>
              </a:ext>
            </a:extLst>
          </p:cNvPr>
          <p:cNvSpPr>
            <a:spLocks noChangeArrowheads="1"/>
          </p:cNvSpPr>
          <p:nvPr/>
        </p:nvSpPr>
        <p:spPr bwMode="auto">
          <a:xfrm>
            <a:off x="2609418" y="1891565"/>
            <a:ext cx="7494280" cy="4089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lvl1pPr marL="503238" indent="-503238" eaLnBrk="0" hangingPunct="0">
              <a:defRPr sz="2400">
                <a:solidFill>
                  <a:schemeClr val="tx1"/>
                </a:solidFill>
                <a:latin typeface="Arial" panose="020B0604020202020204" pitchFamily="34" charset="0"/>
                <a:ea typeface="MS PGothic" panose="020B0600070205080204" pitchFamily="34" charset="-128"/>
              </a:defRPr>
            </a:lvl1pPr>
            <a:lvl2pPr marL="1006475" indent="-503238"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Clr>
                <a:srgbClr val="000000"/>
              </a:buClr>
              <a:buSzPct val="100000"/>
              <a:buFontTx/>
              <a:buChar char="•"/>
            </a:pPr>
            <a:r>
              <a:rPr lang="pt-BR" altLang="pt-BR" sz="2539">
                <a:cs typeface="Arial" panose="020B0604020202020204" pitchFamily="34" charset="0"/>
              </a:rPr>
              <a:t>Dependendo do tipo de injeção os danos causados podem ser:</a:t>
            </a:r>
          </a:p>
          <a:p>
            <a:pPr eaLnBrk="1">
              <a:lnSpc>
                <a:spcPct val="93000"/>
              </a:lnSpc>
              <a:buClr>
                <a:srgbClr val="000000"/>
              </a:buClr>
              <a:buSzPct val="100000"/>
              <a:buFontTx/>
              <a:buChar char="•"/>
            </a:pPr>
            <a:endParaRPr lang="pt-BR" altLang="pt-BR" sz="2539">
              <a:cs typeface="Arial" panose="020B0604020202020204" pitchFamily="34" charset="0"/>
            </a:endParaRPr>
          </a:p>
          <a:p>
            <a:pPr lvl="1" eaLnBrk="1">
              <a:lnSpc>
                <a:spcPct val="93000"/>
              </a:lnSpc>
              <a:buClr>
                <a:srgbClr val="000000"/>
              </a:buClr>
              <a:buSzPct val="100000"/>
              <a:buFont typeface="Wingdings" panose="05000000000000000000" pitchFamily="2" charset="2"/>
              <a:buChar char="ü"/>
            </a:pPr>
            <a:r>
              <a:rPr lang="pt-BR" altLang="pt-BR" sz="2539">
                <a:cs typeface="Arial" panose="020B0604020202020204" pitchFamily="34" charset="0"/>
              </a:rPr>
              <a:t>Perda ou corrupção de dados</a:t>
            </a:r>
          </a:p>
          <a:p>
            <a:pPr lvl="1" eaLnBrk="1">
              <a:lnSpc>
                <a:spcPct val="93000"/>
              </a:lnSpc>
              <a:buClr>
                <a:srgbClr val="000000"/>
              </a:buClr>
              <a:buSzPct val="100000"/>
              <a:buFont typeface="Wingdings" panose="05000000000000000000" pitchFamily="2" charset="2"/>
              <a:buChar char="ü"/>
            </a:pPr>
            <a:endParaRPr lang="pt-BR" altLang="pt-BR" sz="2539">
              <a:cs typeface="Arial" panose="020B0604020202020204" pitchFamily="34" charset="0"/>
            </a:endParaRPr>
          </a:p>
          <a:p>
            <a:pPr lvl="1" eaLnBrk="1">
              <a:lnSpc>
                <a:spcPct val="93000"/>
              </a:lnSpc>
              <a:buClr>
                <a:srgbClr val="000000"/>
              </a:buClr>
              <a:buSzPct val="100000"/>
              <a:buFont typeface="Wingdings" panose="05000000000000000000" pitchFamily="2" charset="2"/>
              <a:buChar char="ü"/>
            </a:pPr>
            <a:r>
              <a:rPr lang="pt-BR" altLang="pt-BR" sz="2539">
                <a:cs typeface="Arial" panose="020B0604020202020204" pitchFamily="34" charset="0"/>
              </a:rPr>
              <a:t>Negação de Serviço</a:t>
            </a:r>
          </a:p>
          <a:p>
            <a:pPr lvl="1" eaLnBrk="1">
              <a:lnSpc>
                <a:spcPct val="93000"/>
              </a:lnSpc>
              <a:buClr>
                <a:srgbClr val="000000"/>
              </a:buClr>
              <a:buSzPct val="100000"/>
              <a:buFont typeface="Wingdings" panose="05000000000000000000" pitchFamily="2" charset="2"/>
              <a:buChar char="ü"/>
            </a:pPr>
            <a:endParaRPr lang="pt-BR" altLang="pt-BR" sz="2539">
              <a:cs typeface="Arial" panose="020B0604020202020204" pitchFamily="34" charset="0"/>
            </a:endParaRPr>
          </a:p>
          <a:p>
            <a:pPr lvl="1" eaLnBrk="1">
              <a:lnSpc>
                <a:spcPct val="93000"/>
              </a:lnSpc>
              <a:buClr>
                <a:srgbClr val="000000"/>
              </a:buClr>
              <a:buSzPct val="100000"/>
              <a:buFont typeface="Wingdings" panose="05000000000000000000" pitchFamily="2" charset="2"/>
              <a:buChar char="ü"/>
            </a:pPr>
            <a:r>
              <a:rPr lang="pt-BR" altLang="pt-BR" sz="2539">
                <a:cs typeface="Arial" panose="020B0604020202020204" pitchFamily="34" charset="0"/>
              </a:rPr>
              <a:t>Falhas de autenticação</a:t>
            </a:r>
          </a:p>
          <a:p>
            <a:pPr lvl="1" eaLnBrk="1">
              <a:lnSpc>
                <a:spcPct val="93000"/>
              </a:lnSpc>
              <a:buClr>
                <a:srgbClr val="000000"/>
              </a:buClr>
              <a:buSzPct val="100000"/>
              <a:buFont typeface="Wingdings" panose="05000000000000000000" pitchFamily="2" charset="2"/>
              <a:buChar char="ü"/>
            </a:pPr>
            <a:endParaRPr lang="pt-BR" altLang="pt-BR" sz="2539">
              <a:cs typeface="Arial" panose="020B0604020202020204" pitchFamily="34" charset="0"/>
            </a:endParaRPr>
          </a:p>
          <a:p>
            <a:pPr lvl="1" eaLnBrk="1">
              <a:lnSpc>
                <a:spcPct val="93000"/>
              </a:lnSpc>
              <a:buClr>
                <a:srgbClr val="000000"/>
              </a:buClr>
              <a:buSzPct val="100000"/>
              <a:buFont typeface="Wingdings" panose="05000000000000000000" pitchFamily="2" charset="2"/>
              <a:buChar char="ü"/>
            </a:pPr>
            <a:r>
              <a:rPr lang="pt-BR" altLang="pt-BR" sz="2539">
                <a:cs typeface="Arial" panose="020B0604020202020204" pitchFamily="34" charset="0"/>
              </a:rPr>
              <a:t>Execução arbitrária de código e até comprometimento total do sistema.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a:extLst>
              <a:ext uri="{FF2B5EF4-FFF2-40B4-BE49-F238E27FC236}">
                <a16:creationId xmlns:a16="http://schemas.microsoft.com/office/drawing/2014/main" id="{EFEDA2D9-B411-3E79-2CA7-BCE8288D5FED}"/>
              </a:ext>
            </a:extLst>
          </p:cNvPr>
          <p:cNvSpPr>
            <a:spLocks noChangeArrowheads="1"/>
          </p:cNvSpPr>
          <p:nvPr/>
        </p:nvSpPr>
        <p:spPr bwMode="auto">
          <a:xfrm>
            <a:off x="2885812" y="2047036"/>
            <a:ext cx="7010592" cy="372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700" rIns="91400" bIns="45700">
            <a:spAutoFit/>
          </a:bodyPr>
          <a:lstStyle>
            <a:lvl1pPr marL="503238" indent="-503238" eaLnBrk="0" hangingPunct="0">
              <a:defRPr sz="2400">
                <a:solidFill>
                  <a:schemeClr val="tx1"/>
                </a:solidFill>
                <a:latin typeface="Arial" panose="020B0604020202020204" pitchFamily="34" charset="0"/>
                <a:ea typeface="MS PGothic" panose="020B0600070205080204" pitchFamily="34" charset="-128"/>
              </a:defRPr>
            </a:lvl1pPr>
            <a:lvl2pPr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Não utilizar dados não confiáveis em comandos e/ou queries.</a:t>
            </a:r>
          </a:p>
          <a:p>
            <a:pPr eaLnBrk="1">
              <a:lnSpc>
                <a:spcPct val="93000"/>
              </a:lnSpc>
              <a:buClr>
                <a:srgbClr val="000000"/>
              </a:buClr>
              <a:buSzPct val="100000"/>
              <a:buFont typeface="Arial" panose="020B0604020202020204" pitchFamily="34" charset="0"/>
              <a:buChar char="•"/>
            </a:pPr>
            <a:endParaRPr lang="pt-BR" altLang="pt-BR" sz="2539">
              <a:cs typeface="Arial" panose="020B0604020202020204" pitchFamily="34" charset="0"/>
            </a:endParaRPr>
          </a:p>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Rotinas de validação ou </a:t>
            </a:r>
            <a:r>
              <a:rPr lang="pt-BR" altLang="en-US" sz="2539">
                <a:cs typeface="Arial" panose="020B0604020202020204" pitchFamily="34" charset="0"/>
              </a:rPr>
              <a:t>“</a:t>
            </a:r>
            <a:r>
              <a:rPr lang="pt-BR" altLang="pt-BR" sz="2539">
                <a:cs typeface="Arial" panose="020B0604020202020204" pitchFamily="34" charset="0"/>
              </a:rPr>
              <a:t>escape</a:t>
            </a:r>
            <a:r>
              <a:rPr lang="pt-BR" altLang="en-US" sz="2539">
                <a:cs typeface="Arial" panose="020B0604020202020204" pitchFamily="34" charset="0"/>
              </a:rPr>
              <a:t>”</a:t>
            </a:r>
            <a:r>
              <a:rPr lang="pt-BR" altLang="pt-BR" sz="2539">
                <a:cs typeface="Arial" panose="020B0604020202020204" pitchFamily="34" charset="0"/>
              </a:rPr>
              <a:t> de caracteres.</a:t>
            </a:r>
          </a:p>
          <a:p>
            <a:pPr eaLnBrk="1">
              <a:lnSpc>
                <a:spcPct val="93000"/>
              </a:lnSpc>
              <a:buClr>
                <a:srgbClr val="000000"/>
              </a:buClr>
              <a:buSzPct val="100000"/>
              <a:buFont typeface="Arial" panose="020B0604020202020204" pitchFamily="34" charset="0"/>
              <a:buChar char="•"/>
            </a:pPr>
            <a:endParaRPr lang="pt-BR" altLang="pt-BR" sz="2539">
              <a:cs typeface="Arial" panose="020B0604020202020204" pitchFamily="34" charset="0"/>
            </a:endParaRPr>
          </a:p>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É aconselhável o uso de validação positiva nas entradas.</a:t>
            </a:r>
          </a:p>
          <a:p>
            <a:pPr eaLnBrk="1">
              <a:lnSpc>
                <a:spcPct val="93000"/>
              </a:lnSpc>
              <a:buClr>
                <a:srgbClr val="000000"/>
              </a:buClr>
              <a:buSzPct val="100000"/>
              <a:buFont typeface="Arial" panose="020B0604020202020204" pitchFamily="34" charset="0"/>
              <a:buChar char="•"/>
            </a:pPr>
            <a:endParaRPr lang="pt-BR" altLang="pt-BR" sz="2539">
              <a:cs typeface="Arial" panose="020B0604020202020204" pitchFamily="34" charset="0"/>
            </a:endParaRPr>
          </a:p>
          <a:p>
            <a:pPr eaLnBrk="1">
              <a:lnSpc>
                <a:spcPct val="93000"/>
              </a:lnSpc>
              <a:buClr>
                <a:srgbClr val="000000"/>
              </a:buClr>
              <a:buSzPct val="100000"/>
              <a:buFont typeface="Arial" panose="020B0604020202020204" pitchFamily="34" charset="0"/>
              <a:buChar char="•"/>
            </a:pPr>
            <a:r>
              <a:rPr lang="pt-BR" altLang="pt-BR" sz="2539">
                <a:cs typeface="Arial" panose="020B0604020202020204" pitchFamily="34" charset="0"/>
              </a:rPr>
              <a:t>Utilizar canonicalização de dados.</a:t>
            </a:r>
          </a:p>
        </p:txBody>
      </p:sp>
    </p:spTree>
  </p:cSld>
  <p:clrMapOvr>
    <a:masterClrMapping/>
  </p:clrMapOvr>
</p:sld>
</file>

<file path=ppt/theme/theme1.xml><?xml version="1.0" encoding="utf-8"?>
<a:theme xmlns:a="http://schemas.openxmlformats.org/drawingml/2006/main" name="Gotícula">
  <a:themeElements>
    <a:clrScheme name="Vermelho">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Gotícu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otícu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Neue"/>
        <a:ea typeface="Helvetica Neue"/>
        <a:cs typeface="Helvetica Neue"/>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{AD34668E-4085-9E47-9F23-F100919807AB}tf10001073</Template>
  <TotalTime>892</TotalTime>
  <Words>3694</Words>
  <Application>Microsoft Office PowerPoint</Application>
  <PresentationFormat>Widescreen</PresentationFormat>
  <Paragraphs>424</Paragraphs>
  <Slides>51</Slides>
  <Notes>39</Notes>
  <HiddenSlides>0</HiddenSlides>
  <MMClips>0</MMClips>
  <ScaleCrop>false</ScaleCrop>
  <HeadingPairs>
    <vt:vector size="6" baseType="variant">
      <vt:variant>
        <vt:lpstr>Fontes usadas</vt:lpstr>
      </vt:variant>
      <vt:variant>
        <vt:i4>10</vt:i4>
      </vt:variant>
      <vt:variant>
        <vt:lpstr>Tema</vt:lpstr>
      </vt:variant>
      <vt:variant>
        <vt:i4>1</vt:i4>
      </vt:variant>
      <vt:variant>
        <vt:lpstr>Títulos de slides</vt:lpstr>
      </vt:variant>
      <vt:variant>
        <vt:i4>51</vt:i4>
      </vt:variant>
    </vt:vector>
  </HeadingPairs>
  <TitlesOfParts>
    <vt:vector size="62" baseType="lpstr">
      <vt:lpstr>Arial</vt:lpstr>
      <vt:lpstr>Calibri</vt:lpstr>
      <vt:lpstr>DejaVu Sans</vt:lpstr>
      <vt:lpstr>Dejvu sans</vt:lpstr>
      <vt:lpstr>Helvetica Neue</vt:lpstr>
      <vt:lpstr>Segoe UI Light</vt:lpstr>
      <vt:lpstr>Symbol</vt:lpstr>
      <vt:lpstr>Times New Roman</vt:lpstr>
      <vt:lpstr>Tw Cen MT</vt:lpstr>
      <vt:lpstr>Wingdings</vt:lpstr>
      <vt:lpstr>Gotícula</vt:lpstr>
      <vt:lpstr>Auditoria em sistemas e segurança da informação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Descrição</vt:lpstr>
      <vt:lpstr>Apresentação do PowerPoint</vt:lpstr>
      <vt:lpstr>Apresentação do PowerPoint</vt:lpstr>
      <vt:lpstr>Apresentação do PowerPoint</vt:lpstr>
      <vt:lpstr>Descrição</vt:lpstr>
      <vt:lpstr>Impacto</vt:lpstr>
      <vt:lpstr>Como se Prevenir</vt:lpstr>
      <vt:lpstr>Apresentação do PowerPoint</vt:lpstr>
      <vt:lpstr>Descrição</vt:lpstr>
      <vt:lpstr>Apresentação do PowerPoint</vt:lpstr>
      <vt:lpstr>Apresentação do PowerPoint</vt:lpstr>
      <vt:lpstr>Apresentação do PowerPoint</vt:lpstr>
      <vt:lpstr>Descrição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Arquitetura e Organização de Computadores</dc:title>
  <cp:lastModifiedBy>Vladimir Geraseev Junior</cp:lastModifiedBy>
  <cp:revision>6</cp:revision>
  <dcterms:modified xsi:type="dcterms:W3CDTF">2026-03-02T21:29:21Z</dcterms:modified>
</cp:coreProperties>
</file>